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81" r:id="rId5"/>
    <p:sldId id="284" r:id="rId6"/>
    <p:sldId id="278" r:id="rId7"/>
    <p:sldId id="261" r:id="rId8"/>
    <p:sldId id="273" r:id="rId9"/>
    <p:sldId id="279" r:id="rId10"/>
    <p:sldId id="285" r:id="rId11"/>
    <p:sldId id="286" r:id="rId12"/>
    <p:sldId id="28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773783-BAE9-456F-BCC3-E601BF967616}" v="27" dt="2025-07-18T04:06:03.357"/>
  </p1510:revLst>
</p1510:revInfo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879" autoAdjust="0"/>
  </p:normalViewPr>
  <p:slideViewPr>
    <p:cSldViewPr snapToGrid="0">
      <p:cViewPr varScale="1">
        <p:scale>
          <a:sx n="90" d="100"/>
          <a:sy n="90" d="100"/>
        </p:scale>
        <p:origin x="398" y="72"/>
      </p:cViewPr>
      <p:guideLst/>
    </p:cSldViewPr>
  </p:slideViewPr>
  <p:outlineViewPr>
    <p:cViewPr>
      <p:scale>
        <a:sx n="33" d="100"/>
        <a:sy n="33" d="100"/>
      </p:scale>
      <p:origin x="0" y="-40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notesViewPr>
    <p:cSldViewPr snapToGrid="0">
      <p:cViewPr>
        <p:scale>
          <a:sx n="1" d="2"/>
          <a:sy n="1" d="2"/>
        </p:scale>
        <p:origin x="3480" y="5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jvi Bhanushali" userId="6b0ba615-0e4b-421f-8389-e6745f074289" providerId="ADAL" clId="{68773783-BAE9-456F-BCC3-E601BF967616}"/>
    <pc:docChg chg="custSel addSld modSld">
      <pc:chgData name="Rajvi Bhanushali" userId="6b0ba615-0e4b-421f-8389-e6745f074289" providerId="ADAL" clId="{68773783-BAE9-456F-BCC3-E601BF967616}" dt="2025-07-18T04:23:43.180" v="2188" actId="20577"/>
      <pc:docMkLst>
        <pc:docMk/>
      </pc:docMkLst>
      <pc:sldChg chg="addSp delSp modSp mod modTransition">
        <pc:chgData name="Rajvi Bhanushali" userId="6b0ba615-0e4b-421f-8389-e6745f074289" providerId="ADAL" clId="{68773783-BAE9-456F-BCC3-E601BF967616}" dt="2025-07-18T02:03:44.789" v="33" actId="18131"/>
        <pc:sldMkLst>
          <pc:docMk/>
          <pc:sldMk cId="3666674671" sldId="261"/>
        </pc:sldMkLst>
        <pc:spChg chg="add del mod">
          <ac:chgData name="Rajvi Bhanushali" userId="6b0ba615-0e4b-421f-8389-e6745f074289" providerId="ADAL" clId="{68773783-BAE9-456F-BCC3-E601BF967616}" dt="2025-07-18T02:02:48.823" v="21"/>
          <ac:spMkLst>
            <pc:docMk/>
            <pc:sldMk cId="3666674671" sldId="261"/>
            <ac:spMk id="5" creationId="{0FF1DB94-83FC-F0C0-A10A-00402204C95B}"/>
          </ac:spMkLst>
        </pc:spChg>
        <pc:picChg chg="add mod modCrop">
          <ac:chgData name="Rajvi Bhanushali" userId="6b0ba615-0e4b-421f-8389-e6745f074289" providerId="ADAL" clId="{68773783-BAE9-456F-BCC3-E601BF967616}" dt="2025-07-18T02:03:44.789" v="33" actId="18131"/>
          <ac:picMkLst>
            <pc:docMk/>
            <pc:sldMk cId="3666674671" sldId="261"/>
            <ac:picMk id="7" creationId="{D1E28B9D-93A1-A146-4D21-4DBAD826F4E7}"/>
          </ac:picMkLst>
        </pc:picChg>
        <pc:picChg chg="del">
          <ac:chgData name="Rajvi Bhanushali" userId="6b0ba615-0e4b-421f-8389-e6745f074289" providerId="ADAL" clId="{68773783-BAE9-456F-BCC3-E601BF967616}" dt="2025-07-18T02:02:46.921" v="20" actId="478"/>
          <ac:picMkLst>
            <pc:docMk/>
            <pc:sldMk cId="3666674671" sldId="261"/>
            <ac:picMk id="20" creationId="{59669B42-CC26-1A2A-1FE7-526E425D0191}"/>
          </ac:picMkLst>
        </pc:picChg>
      </pc:sldChg>
      <pc:sldChg chg="modTransition">
        <pc:chgData name="Rajvi Bhanushali" userId="6b0ba615-0e4b-421f-8389-e6745f074289" providerId="ADAL" clId="{68773783-BAE9-456F-BCC3-E601BF967616}" dt="2025-07-18T01:59:13.652" v="7"/>
        <pc:sldMkLst>
          <pc:docMk/>
          <pc:sldMk cId="1679936628" sldId="273"/>
        </pc:sldMkLst>
      </pc:sldChg>
      <pc:sldChg chg="modSp mod modTransition">
        <pc:chgData name="Rajvi Bhanushali" userId="6b0ba615-0e4b-421f-8389-e6745f074289" providerId="ADAL" clId="{68773783-BAE9-456F-BCC3-E601BF967616}" dt="2025-07-18T02:28:16.703" v="98" actId="115"/>
        <pc:sldMkLst>
          <pc:docMk/>
          <pc:sldMk cId="3930438526" sldId="278"/>
        </pc:sldMkLst>
        <pc:spChg chg="mod">
          <ac:chgData name="Rajvi Bhanushali" userId="6b0ba615-0e4b-421f-8389-e6745f074289" providerId="ADAL" clId="{68773783-BAE9-456F-BCC3-E601BF967616}" dt="2025-07-18T02:28:16.703" v="98" actId="115"/>
          <ac:spMkLst>
            <pc:docMk/>
            <pc:sldMk cId="3930438526" sldId="278"/>
            <ac:spMk id="7" creationId="{A95D0DF1-84F3-4377-F06C-62901BCF3E65}"/>
          </ac:spMkLst>
        </pc:spChg>
      </pc:sldChg>
      <pc:sldChg chg="modTransition">
        <pc:chgData name="Rajvi Bhanushali" userId="6b0ba615-0e4b-421f-8389-e6745f074289" providerId="ADAL" clId="{68773783-BAE9-456F-BCC3-E601BF967616}" dt="2025-07-18T01:59:53.252" v="16"/>
        <pc:sldMkLst>
          <pc:docMk/>
          <pc:sldMk cId="2243159397" sldId="279"/>
        </pc:sldMkLst>
      </pc:sldChg>
      <pc:sldChg chg="addSp modSp mod modTransition">
        <pc:chgData name="Rajvi Bhanushali" userId="6b0ba615-0e4b-421f-8389-e6745f074289" providerId="ADAL" clId="{68773783-BAE9-456F-BCC3-E601BF967616}" dt="2025-07-18T04:23:43.180" v="2188" actId="20577"/>
        <pc:sldMkLst>
          <pc:docMk/>
          <pc:sldMk cId="639264769" sldId="281"/>
        </pc:sldMkLst>
        <pc:spChg chg="add mod">
          <ac:chgData name="Rajvi Bhanushali" userId="6b0ba615-0e4b-421f-8389-e6745f074289" providerId="ADAL" clId="{68773783-BAE9-456F-BCC3-E601BF967616}" dt="2025-07-18T04:23:43.180" v="2188" actId="20577"/>
          <ac:spMkLst>
            <pc:docMk/>
            <pc:sldMk cId="639264769" sldId="281"/>
            <ac:spMk id="2" creationId="{0A9C854A-CB22-4E9D-B228-7673B37235EE}"/>
          </ac:spMkLst>
        </pc:spChg>
        <pc:spChg chg="mod">
          <ac:chgData name="Rajvi Bhanushali" userId="6b0ba615-0e4b-421f-8389-e6745f074289" providerId="ADAL" clId="{68773783-BAE9-456F-BCC3-E601BF967616}" dt="2025-07-18T04:18:08.418" v="2170" actId="1076"/>
          <ac:spMkLst>
            <pc:docMk/>
            <pc:sldMk cId="639264769" sldId="281"/>
            <ac:spMk id="6" creationId="{F20A922B-22EC-7FD8-FA8C-2FFAC558BD66}"/>
          </ac:spMkLst>
        </pc:spChg>
        <pc:picChg chg="mod">
          <ac:chgData name="Rajvi Bhanushali" userId="6b0ba615-0e4b-421f-8389-e6745f074289" providerId="ADAL" clId="{68773783-BAE9-456F-BCC3-E601BF967616}" dt="2025-07-18T04:18:04.457" v="2169" actId="1076"/>
          <ac:picMkLst>
            <pc:docMk/>
            <pc:sldMk cId="639264769" sldId="281"/>
            <ac:picMk id="4" creationId="{782ED2F6-AFB3-9199-3999-2B5E4BAF2423}"/>
          </ac:picMkLst>
        </pc:picChg>
      </pc:sldChg>
      <pc:sldChg chg="modTransition">
        <pc:chgData name="Rajvi Bhanushali" userId="6b0ba615-0e4b-421f-8389-e6745f074289" providerId="ADAL" clId="{68773783-BAE9-456F-BCC3-E601BF967616}" dt="2025-07-18T02:00:10.144" v="19"/>
        <pc:sldMkLst>
          <pc:docMk/>
          <pc:sldMk cId="2184472291" sldId="282"/>
        </pc:sldMkLst>
      </pc:sldChg>
      <pc:sldChg chg="modTransition">
        <pc:chgData name="Rajvi Bhanushali" userId="6b0ba615-0e4b-421f-8389-e6745f074289" providerId="ADAL" clId="{68773783-BAE9-456F-BCC3-E601BF967616}" dt="2025-07-18T01:59:34.789" v="13"/>
        <pc:sldMkLst>
          <pc:docMk/>
          <pc:sldMk cId="1672017990" sldId="284"/>
        </pc:sldMkLst>
      </pc:sldChg>
      <pc:sldChg chg="modTransition">
        <pc:chgData name="Rajvi Bhanushali" userId="6b0ba615-0e4b-421f-8389-e6745f074289" providerId="ADAL" clId="{68773783-BAE9-456F-BCC3-E601BF967616}" dt="2025-07-18T01:59:56.412" v="17"/>
        <pc:sldMkLst>
          <pc:docMk/>
          <pc:sldMk cId="1111944272" sldId="285"/>
        </pc:sldMkLst>
      </pc:sldChg>
      <pc:sldChg chg="addSp delSp modSp new mod">
        <pc:chgData name="Rajvi Bhanushali" userId="6b0ba615-0e4b-421f-8389-e6745f074289" providerId="ADAL" clId="{68773783-BAE9-456F-BCC3-E601BF967616}" dt="2025-07-18T04:01:01.254" v="1724" actId="20577"/>
        <pc:sldMkLst>
          <pc:docMk/>
          <pc:sldMk cId="1320738673" sldId="286"/>
        </pc:sldMkLst>
        <pc:spChg chg="mod">
          <ac:chgData name="Rajvi Bhanushali" userId="6b0ba615-0e4b-421f-8389-e6745f074289" providerId="ADAL" clId="{68773783-BAE9-456F-BCC3-E601BF967616}" dt="2025-07-18T03:55:22.526" v="1478" actId="2711"/>
          <ac:spMkLst>
            <pc:docMk/>
            <pc:sldMk cId="1320738673" sldId="286"/>
            <ac:spMk id="2" creationId="{2DC4FE95-82BE-AB76-FDE8-E7A657861182}"/>
          </ac:spMkLst>
        </pc:spChg>
        <pc:spChg chg="del">
          <ac:chgData name="Rajvi Bhanushali" userId="6b0ba615-0e4b-421f-8389-e6745f074289" providerId="ADAL" clId="{68773783-BAE9-456F-BCC3-E601BF967616}" dt="2025-07-18T03:32:56.550" v="116" actId="478"/>
          <ac:spMkLst>
            <pc:docMk/>
            <pc:sldMk cId="1320738673" sldId="286"/>
            <ac:spMk id="3" creationId="{310D8C26-9E00-CA40-DCFA-0812AB4BA049}"/>
          </ac:spMkLst>
        </pc:spChg>
        <pc:spChg chg="del mod">
          <ac:chgData name="Rajvi Bhanushali" userId="6b0ba615-0e4b-421f-8389-e6745f074289" providerId="ADAL" clId="{68773783-BAE9-456F-BCC3-E601BF967616}" dt="2025-07-18T03:33:24.415" v="118" actId="478"/>
          <ac:spMkLst>
            <pc:docMk/>
            <pc:sldMk cId="1320738673" sldId="286"/>
            <ac:spMk id="4" creationId="{8A501723-07A8-0018-09B4-5A6F0CA757FE}"/>
          </ac:spMkLst>
        </pc:spChg>
        <pc:spChg chg="add mod">
          <ac:chgData name="Rajvi Bhanushali" userId="6b0ba615-0e4b-421f-8389-e6745f074289" providerId="ADAL" clId="{68773783-BAE9-456F-BCC3-E601BF967616}" dt="2025-07-18T04:00:51.751" v="1722" actId="20577"/>
          <ac:spMkLst>
            <pc:docMk/>
            <pc:sldMk cId="1320738673" sldId="286"/>
            <ac:spMk id="5" creationId="{C44AD322-382E-5498-B5AA-6A817700B54B}"/>
          </ac:spMkLst>
        </pc:spChg>
        <pc:spChg chg="add mod">
          <ac:chgData name="Rajvi Bhanushali" userId="6b0ba615-0e4b-421f-8389-e6745f074289" providerId="ADAL" clId="{68773783-BAE9-456F-BCC3-E601BF967616}" dt="2025-07-18T04:01:01.254" v="1724" actId="20577"/>
          <ac:spMkLst>
            <pc:docMk/>
            <pc:sldMk cId="1320738673" sldId="286"/>
            <ac:spMk id="6" creationId="{5D87FC55-04EB-84B5-18E9-7ECEDFD40D65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B52CA4-4022-4B65-9B51-B350B69E1033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AAD26C7-F9CC-46C6-8946-F98A68053B50}">
      <dgm:prSet custT="1"/>
      <dgm:spPr/>
      <dgm:t>
        <a:bodyPr/>
        <a:lstStyle/>
        <a:p>
          <a:r>
            <a:rPr lang="en-US" sz="2000" dirty="0">
              <a:latin typeface="Angsana New" panose="02020603050405020304" pitchFamily="18" charset="-34"/>
              <a:cs typeface="Angsana New" panose="02020603050405020304" pitchFamily="18" charset="-34"/>
            </a:rPr>
            <a:t>Take advices but do your Homework before  implementing. </a:t>
          </a:r>
        </a:p>
      </dgm:t>
    </dgm:pt>
    <dgm:pt modelId="{F652913B-A393-4AD0-A2A8-74FB9053EDB1}" type="parTrans" cxnId="{A4A8C73A-358C-4C42-961F-9C567F6B10F8}">
      <dgm:prSet/>
      <dgm:spPr/>
      <dgm:t>
        <a:bodyPr/>
        <a:lstStyle/>
        <a:p>
          <a:endParaRPr lang="en-US"/>
        </a:p>
      </dgm:t>
    </dgm:pt>
    <dgm:pt modelId="{C2088654-7FF4-4D93-BF79-4DEA5B3A9A5F}" type="sibTrans" cxnId="{A4A8C73A-358C-4C42-961F-9C567F6B10F8}">
      <dgm:prSet/>
      <dgm:spPr/>
      <dgm:t>
        <a:bodyPr/>
        <a:lstStyle/>
        <a:p>
          <a:endParaRPr lang="en-US"/>
        </a:p>
      </dgm:t>
    </dgm:pt>
    <dgm:pt modelId="{2D10D487-8157-4617-9CAC-A6AC9389D1B5}">
      <dgm:prSet custT="1"/>
      <dgm:spPr/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ngsana New" panose="02020603050405020304" pitchFamily="18" charset="-34"/>
              <a:ea typeface="+mn-ea"/>
              <a:cs typeface="Angsana New" panose="02020603050405020304" pitchFamily="18" charset="-34"/>
            </a:rPr>
            <a:t>Rely on your own research first before going to an agent or seeking any help. </a:t>
          </a:r>
        </a:p>
      </dgm:t>
    </dgm:pt>
    <dgm:pt modelId="{46646CF9-A14B-4BE6-84CD-4694AEE5914E}" type="parTrans" cxnId="{620366B3-3237-4CDC-8594-9F676E93EDE7}">
      <dgm:prSet/>
      <dgm:spPr/>
      <dgm:t>
        <a:bodyPr/>
        <a:lstStyle/>
        <a:p>
          <a:endParaRPr lang="en-US"/>
        </a:p>
      </dgm:t>
    </dgm:pt>
    <dgm:pt modelId="{6E8F415D-078A-43F2-8214-43AFBA228987}" type="sibTrans" cxnId="{620366B3-3237-4CDC-8594-9F676E93EDE7}">
      <dgm:prSet/>
      <dgm:spPr/>
      <dgm:t>
        <a:bodyPr/>
        <a:lstStyle/>
        <a:p>
          <a:endParaRPr lang="en-US"/>
        </a:p>
      </dgm:t>
    </dgm:pt>
    <dgm:pt modelId="{91611AF9-8F9A-43FC-9FAC-064BA447B371}">
      <dgm:prSet custT="1"/>
      <dgm:spPr/>
      <dgm:t>
        <a:bodyPr/>
        <a:lstStyle/>
        <a:p>
          <a:r>
            <a:rPr lang="en-US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ngsana New" panose="02020603050405020304" pitchFamily="18" charset="-34"/>
              <a:ea typeface="+mn-ea"/>
              <a:cs typeface="Angsana New" panose="02020603050405020304" pitchFamily="18" charset="-34"/>
            </a:rPr>
            <a:t>100 questions are better than 1 BIG Sorry.</a:t>
          </a:r>
        </a:p>
      </dgm:t>
    </dgm:pt>
    <dgm:pt modelId="{BCAEEE59-5607-49B7-BE81-787A4FCE6C95}" type="parTrans" cxnId="{0BC4965A-B2FB-4E86-8CF0-A0C0FBF365D0}">
      <dgm:prSet/>
      <dgm:spPr/>
      <dgm:t>
        <a:bodyPr/>
        <a:lstStyle/>
        <a:p>
          <a:endParaRPr lang="en-US"/>
        </a:p>
      </dgm:t>
    </dgm:pt>
    <dgm:pt modelId="{3CCBC69F-5D65-4FF5-8740-85960253D5A6}" type="sibTrans" cxnId="{0BC4965A-B2FB-4E86-8CF0-A0C0FBF365D0}">
      <dgm:prSet/>
      <dgm:spPr/>
      <dgm:t>
        <a:bodyPr/>
        <a:lstStyle/>
        <a:p>
          <a:endParaRPr lang="en-US"/>
        </a:p>
      </dgm:t>
    </dgm:pt>
    <dgm:pt modelId="{975C3F29-D4D2-4C4F-AD85-AA12E0BD85D1}">
      <dgm:prSet custT="1"/>
      <dgm:spPr/>
      <dgm:t>
        <a:bodyPr/>
        <a:lstStyle/>
        <a:p>
          <a:r>
            <a:rPr lang="en-US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ngsana New" panose="02020603050405020304" pitchFamily="18" charset="-34"/>
              <a:ea typeface="+mn-ea"/>
              <a:cs typeface="Angsana New" panose="02020603050405020304" pitchFamily="18" charset="-34"/>
            </a:rPr>
            <a:t>Having a clear direction is very important</a:t>
          </a:r>
          <a:r>
            <a:rPr lang="en-US" sz="2100" kern="1200" dirty="0"/>
            <a:t>. </a:t>
          </a:r>
        </a:p>
      </dgm:t>
    </dgm:pt>
    <dgm:pt modelId="{11185995-5A66-47CE-B262-AED36DA8C38C}" type="parTrans" cxnId="{7DA06738-1D69-4E68-8A9C-CE393F8A05CB}">
      <dgm:prSet/>
      <dgm:spPr/>
      <dgm:t>
        <a:bodyPr/>
        <a:lstStyle/>
        <a:p>
          <a:endParaRPr lang="en-US"/>
        </a:p>
      </dgm:t>
    </dgm:pt>
    <dgm:pt modelId="{6D6DE0DB-657F-4153-A6DF-DDE88D1CB2BC}" type="sibTrans" cxnId="{7DA06738-1D69-4E68-8A9C-CE393F8A05CB}">
      <dgm:prSet/>
      <dgm:spPr/>
      <dgm:t>
        <a:bodyPr/>
        <a:lstStyle/>
        <a:p>
          <a:endParaRPr lang="en-US"/>
        </a:p>
      </dgm:t>
    </dgm:pt>
    <dgm:pt modelId="{A2CB0351-79A7-4F2E-829F-40961BA8DF04}" type="pres">
      <dgm:prSet presAssocID="{55B52CA4-4022-4B65-9B51-B350B69E1033}" presName="root" presStyleCnt="0">
        <dgm:presLayoutVars>
          <dgm:dir/>
          <dgm:resizeHandles val="exact"/>
        </dgm:presLayoutVars>
      </dgm:prSet>
      <dgm:spPr/>
    </dgm:pt>
    <dgm:pt modelId="{684A7A5D-08A0-47C6-B4F1-D013F2D4AA8E}" type="pres">
      <dgm:prSet presAssocID="{7AAD26C7-F9CC-46C6-8946-F98A68053B50}" presName="compNode" presStyleCnt="0"/>
      <dgm:spPr/>
    </dgm:pt>
    <dgm:pt modelId="{F1FF95BB-660C-48C1-AE01-17305F8BE8DA}" type="pres">
      <dgm:prSet presAssocID="{7AAD26C7-F9CC-46C6-8946-F98A68053B50}" presName="iconRect" presStyleLbl="node1" presStyleIdx="0" presStyleCnt="4" custLinFactNeighborX="481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E2C0BB4E-7803-40E2-99DF-FA22F5D74851}" type="pres">
      <dgm:prSet presAssocID="{7AAD26C7-F9CC-46C6-8946-F98A68053B50}" presName="spaceRect" presStyleCnt="0"/>
      <dgm:spPr/>
    </dgm:pt>
    <dgm:pt modelId="{E6955DC9-570A-4A15-93F1-62CD3B2C8DA0}" type="pres">
      <dgm:prSet presAssocID="{7AAD26C7-F9CC-46C6-8946-F98A68053B50}" presName="textRect" presStyleLbl="revTx" presStyleIdx="0" presStyleCnt="4">
        <dgm:presLayoutVars>
          <dgm:chMax val="1"/>
          <dgm:chPref val="1"/>
        </dgm:presLayoutVars>
      </dgm:prSet>
      <dgm:spPr/>
    </dgm:pt>
    <dgm:pt modelId="{9E21112A-D3F2-4F4B-A6C0-FADE46A8AEDB}" type="pres">
      <dgm:prSet presAssocID="{C2088654-7FF4-4D93-BF79-4DEA5B3A9A5F}" presName="sibTrans" presStyleCnt="0"/>
      <dgm:spPr/>
    </dgm:pt>
    <dgm:pt modelId="{E530BC2A-A1DD-4AC0-B492-EEBE72AAEBCC}" type="pres">
      <dgm:prSet presAssocID="{2D10D487-8157-4617-9CAC-A6AC9389D1B5}" presName="compNode" presStyleCnt="0"/>
      <dgm:spPr/>
    </dgm:pt>
    <dgm:pt modelId="{4265B298-43ED-4F3A-B09E-B8E04D04731F}" type="pres">
      <dgm:prSet presAssocID="{2D10D487-8157-4617-9CAC-A6AC9389D1B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60752A17-4A09-4C26-8BB7-FAF7625CF9FE}" type="pres">
      <dgm:prSet presAssocID="{2D10D487-8157-4617-9CAC-A6AC9389D1B5}" presName="spaceRect" presStyleCnt="0"/>
      <dgm:spPr/>
    </dgm:pt>
    <dgm:pt modelId="{22ACF487-C21B-43F5-B06F-BDBA99D50259}" type="pres">
      <dgm:prSet presAssocID="{2D10D487-8157-4617-9CAC-A6AC9389D1B5}" presName="textRect" presStyleLbl="revTx" presStyleIdx="1" presStyleCnt="4" custScaleX="113287">
        <dgm:presLayoutVars>
          <dgm:chMax val="1"/>
          <dgm:chPref val="1"/>
        </dgm:presLayoutVars>
      </dgm:prSet>
      <dgm:spPr/>
    </dgm:pt>
    <dgm:pt modelId="{07406986-753F-403F-9D27-16D9D3DF115A}" type="pres">
      <dgm:prSet presAssocID="{6E8F415D-078A-43F2-8214-43AFBA228987}" presName="sibTrans" presStyleCnt="0"/>
      <dgm:spPr/>
    </dgm:pt>
    <dgm:pt modelId="{04747B94-FD0E-4C1C-8A42-9909E1169FB9}" type="pres">
      <dgm:prSet presAssocID="{91611AF9-8F9A-43FC-9FAC-064BA447B371}" presName="compNode" presStyleCnt="0"/>
      <dgm:spPr/>
    </dgm:pt>
    <dgm:pt modelId="{A8A18745-40D2-425D-8F8D-689F4B5B454D}" type="pres">
      <dgm:prSet presAssocID="{91611AF9-8F9A-43FC-9FAC-064BA447B37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08146A04-726E-48D0-8B75-65FE3467F060}" type="pres">
      <dgm:prSet presAssocID="{91611AF9-8F9A-43FC-9FAC-064BA447B371}" presName="spaceRect" presStyleCnt="0"/>
      <dgm:spPr/>
    </dgm:pt>
    <dgm:pt modelId="{D68E1087-A62D-4229-A0B6-8A6092B98FB3}" type="pres">
      <dgm:prSet presAssocID="{91611AF9-8F9A-43FC-9FAC-064BA447B371}" presName="textRect" presStyleLbl="revTx" presStyleIdx="2" presStyleCnt="4">
        <dgm:presLayoutVars>
          <dgm:chMax val="1"/>
          <dgm:chPref val="1"/>
        </dgm:presLayoutVars>
      </dgm:prSet>
      <dgm:spPr/>
    </dgm:pt>
    <dgm:pt modelId="{4B59AEA3-80A9-4F7A-A6F6-F2CF4EC2C054}" type="pres">
      <dgm:prSet presAssocID="{3CCBC69F-5D65-4FF5-8740-85960253D5A6}" presName="sibTrans" presStyleCnt="0"/>
      <dgm:spPr/>
    </dgm:pt>
    <dgm:pt modelId="{07F5B91E-B934-4522-A79C-086705ECBE01}" type="pres">
      <dgm:prSet presAssocID="{975C3F29-D4D2-4C4F-AD85-AA12E0BD85D1}" presName="compNode" presStyleCnt="0"/>
      <dgm:spPr/>
    </dgm:pt>
    <dgm:pt modelId="{5B8E2C4F-E38A-449D-B63B-0BF76BBD451A}" type="pres">
      <dgm:prSet presAssocID="{975C3F29-D4D2-4C4F-AD85-AA12E0BD85D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wing Compass"/>
        </a:ext>
      </dgm:extLst>
    </dgm:pt>
    <dgm:pt modelId="{D50BE489-0CEF-458F-A744-1FC0B3DF11CA}" type="pres">
      <dgm:prSet presAssocID="{975C3F29-D4D2-4C4F-AD85-AA12E0BD85D1}" presName="spaceRect" presStyleCnt="0"/>
      <dgm:spPr/>
    </dgm:pt>
    <dgm:pt modelId="{D2914E06-C81F-4019-8260-D51891A6E811}" type="pres">
      <dgm:prSet presAssocID="{975C3F29-D4D2-4C4F-AD85-AA12E0BD85D1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FA2A5D22-52EC-48BA-B75E-40A2A2FBF03B}" type="presOf" srcId="{7AAD26C7-F9CC-46C6-8946-F98A68053B50}" destId="{E6955DC9-570A-4A15-93F1-62CD3B2C8DA0}" srcOrd="0" destOrd="0" presId="urn:microsoft.com/office/officeart/2018/2/layout/IconLabelList"/>
    <dgm:cxn modelId="{7DA06738-1D69-4E68-8A9C-CE393F8A05CB}" srcId="{55B52CA4-4022-4B65-9B51-B350B69E1033}" destId="{975C3F29-D4D2-4C4F-AD85-AA12E0BD85D1}" srcOrd="3" destOrd="0" parTransId="{11185995-5A66-47CE-B262-AED36DA8C38C}" sibTransId="{6D6DE0DB-657F-4153-A6DF-DDE88D1CB2BC}"/>
    <dgm:cxn modelId="{A4A8C73A-358C-4C42-961F-9C567F6B10F8}" srcId="{55B52CA4-4022-4B65-9B51-B350B69E1033}" destId="{7AAD26C7-F9CC-46C6-8946-F98A68053B50}" srcOrd="0" destOrd="0" parTransId="{F652913B-A393-4AD0-A2A8-74FB9053EDB1}" sibTransId="{C2088654-7FF4-4D93-BF79-4DEA5B3A9A5F}"/>
    <dgm:cxn modelId="{6CBD0B6A-C56E-4B3F-8E62-96D3460C857D}" type="presOf" srcId="{2D10D487-8157-4617-9CAC-A6AC9389D1B5}" destId="{22ACF487-C21B-43F5-B06F-BDBA99D50259}" srcOrd="0" destOrd="0" presId="urn:microsoft.com/office/officeart/2018/2/layout/IconLabelList"/>
    <dgm:cxn modelId="{0BC4965A-B2FB-4E86-8CF0-A0C0FBF365D0}" srcId="{55B52CA4-4022-4B65-9B51-B350B69E1033}" destId="{91611AF9-8F9A-43FC-9FAC-064BA447B371}" srcOrd="2" destOrd="0" parTransId="{BCAEEE59-5607-49B7-BE81-787A4FCE6C95}" sibTransId="{3CCBC69F-5D65-4FF5-8740-85960253D5A6}"/>
    <dgm:cxn modelId="{4C872691-F0E2-43B0-9413-D74F5E9789D6}" type="presOf" srcId="{91611AF9-8F9A-43FC-9FAC-064BA447B371}" destId="{D68E1087-A62D-4229-A0B6-8A6092B98FB3}" srcOrd="0" destOrd="0" presId="urn:microsoft.com/office/officeart/2018/2/layout/IconLabelList"/>
    <dgm:cxn modelId="{03BF5C9D-AA3B-4882-B74B-51A22073D774}" type="presOf" srcId="{55B52CA4-4022-4B65-9B51-B350B69E1033}" destId="{A2CB0351-79A7-4F2E-829F-40961BA8DF04}" srcOrd="0" destOrd="0" presId="urn:microsoft.com/office/officeart/2018/2/layout/IconLabelList"/>
    <dgm:cxn modelId="{620366B3-3237-4CDC-8594-9F676E93EDE7}" srcId="{55B52CA4-4022-4B65-9B51-B350B69E1033}" destId="{2D10D487-8157-4617-9CAC-A6AC9389D1B5}" srcOrd="1" destOrd="0" parTransId="{46646CF9-A14B-4BE6-84CD-4694AEE5914E}" sibTransId="{6E8F415D-078A-43F2-8214-43AFBA228987}"/>
    <dgm:cxn modelId="{FAFE94FF-3E15-42EB-838D-1B1D9C9F8A8D}" type="presOf" srcId="{975C3F29-D4D2-4C4F-AD85-AA12E0BD85D1}" destId="{D2914E06-C81F-4019-8260-D51891A6E811}" srcOrd="0" destOrd="0" presId="urn:microsoft.com/office/officeart/2018/2/layout/IconLabelList"/>
    <dgm:cxn modelId="{85F3C2A9-C2C5-4ADB-B35E-591EBC0B0E3A}" type="presParOf" srcId="{A2CB0351-79A7-4F2E-829F-40961BA8DF04}" destId="{684A7A5D-08A0-47C6-B4F1-D013F2D4AA8E}" srcOrd="0" destOrd="0" presId="urn:microsoft.com/office/officeart/2018/2/layout/IconLabelList"/>
    <dgm:cxn modelId="{4DE5E3DF-76C6-490B-8E49-1BA59BF5F50F}" type="presParOf" srcId="{684A7A5D-08A0-47C6-B4F1-D013F2D4AA8E}" destId="{F1FF95BB-660C-48C1-AE01-17305F8BE8DA}" srcOrd="0" destOrd="0" presId="urn:microsoft.com/office/officeart/2018/2/layout/IconLabelList"/>
    <dgm:cxn modelId="{10C74687-D83A-4816-9CE0-1943D0B74109}" type="presParOf" srcId="{684A7A5D-08A0-47C6-B4F1-D013F2D4AA8E}" destId="{E2C0BB4E-7803-40E2-99DF-FA22F5D74851}" srcOrd="1" destOrd="0" presId="urn:microsoft.com/office/officeart/2018/2/layout/IconLabelList"/>
    <dgm:cxn modelId="{C2636D9F-1B8C-4A07-968D-4F9EAE705A82}" type="presParOf" srcId="{684A7A5D-08A0-47C6-B4F1-D013F2D4AA8E}" destId="{E6955DC9-570A-4A15-93F1-62CD3B2C8DA0}" srcOrd="2" destOrd="0" presId="urn:microsoft.com/office/officeart/2018/2/layout/IconLabelList"/>
    <dgm:cxn modelId="{95A3343F-C616-4C3A-BBEA-CB14F8AF466A}" type="presParOf" srcId="{A2CB0351-79A7-4F2E-829F-40961BA8DF04}" destId="{9E21112A-D3F2-4F4B-A6C0-FADE46A8AEDB}" srcOrd="1" destOrd="0" presId="urn:microsoft.com/office/officeart/2018/2/layout/IconLabelList"/>
    <dgm:cxn modelId="{AC952EF6-3CF8-42B8-98B1-0907D9C5124C}" type="presParOf" srcId="{A2CB0351-79A7-4F2E-829F-40961BA8DF04}" destId="{E530BC2A-A1DD-4AC0-B492-EEBE72AAEBCC}" srcOrd="2" destOrd="0" presId="urn:microsoft.com/office/officeart/2018/2/layout/IconLabelList"/>
    <dgm:cxn modelId="{90F86257-6521-496E-994A-7706E8D65444}" type="presParOf" srcId="{E530BC2A-A1DD-4AC0-B492-EEBE72AAEBCC}" destId="{4265B298-43ED-4F3A-B09E-B8E04D04731F}" srcOrd="0" destOrd="0" presId="urn:microsoft.com/office/officeart/2018/2/layout/IconLabelList"/>
    <dgm:cxn modelId="{871D8B42-E2FB-469F-851F-CE9D9E64F515}" type="presParOf" srcId="{E530BC2A-A1DD-4AC0-B492-EEBE72AAEBCC}" destId="{60752A17-4A09-4C26-8BB7-FAF7625CF9FE}" srcOrd="1" destOrd="0" presId="urn:microsoft.com/office/officeart/2018/2/layout/IconLabelList"/>
    <dgm:cxn modelId="{883F3BE5-480A-4703-9F10-FB36E9DB050B}" type="presParOf" srcId="{E530BC2A-A1DD-4AC0-B492-EEBE72AAEBCC}" destId="{22ACF487-C21B-43F5-B06F-BDBA99D50259}" srcOrd="2" destOrd="0" presId="urn:microsoft.com/office/officeart/2018/2/layout/IconLabelList"/>
    <dgm:cxn modelId="{4BAB5CB8-CFC0-4C5B-B356-383CB16F76DF}" type="presParOf" srcId="{A2CB0351-79A7-4F2E-829F-40961BA8DF04}" destId="{07406986-753F-403F-9D27-16D9D3DF115A}" srcOrd="3" destOrd="0" presId="urn:microsoft.com/office/officeart/2018/2/layout/IconLabelList"/>
    <dgm:cxn modelId="{F04A18F5-2659-427D-962E-4DF0A3E97745}" type="presParOf" srcId="{A2CB0351-79A7-4F2E-829F-40961BA8DF04}" destId="{04747B94-FD0E-4C1C-8A42-9909E1169FB9}" srcOrd="4" destOrd="0" presId="urn:microsoft.com/office/officeart/2018/2/layout/IconLabelList"/>
    <dgm:cxn modelId="{4EB7A60E-11C8-4C7D-9BED-1F70CE276101}" type="presParOf" srcId="{04747B94-FD0E-4C1C-8A42-9909E1169FB9}" destId="{A8A18745-40D2-425D-8F8D-689F4B5B454D}" srcOrd="0" destOrd="0" presId="urn:microsoft.com/office/officeart/2018/2/layout/IconLabelList"/>
    <dgm:cxn modelId="{76FB477F-D167-4508-BE42-9B7DB5C1FDDA}" type="presParOf" srcId="{04747B94-FD0E-4C1C-8A42-9909E1169FB9}" destId="{08146A04-726E-48D0-8B75-65FE3467F060}" srcOrd="1" destOrd="0" presId="urn:microsoft.com/office/officeart/2018/2/layout/IconLabelList"/>
    <dgm:cxn modelId="{5492CB6E-A987-45C0-B7BC-3982C520A1AB}" type="presParOf" srcId="{04747B94-FD0E-4C1C-8A42-9909E1169FB9}" destId="{D68E1087-A62D-4229-A0B6-8A6092B98FB3}" srcOrd="2" destOrd="0" presId="urn:microsoft.com/office/officeart/2018/2/layout/IconLabelList"/>
    <dgm:cxn modelId="{853892EA-F090-44E6-95DB-FCFB39E10381}" type="presParOf" srcId="{A2CB0351-79A7-4F2E-829F-40961BA8DF04}" destId="{4B59AEA3-80A9-4F7A-A6F6-F2CF4EC2C054}" srcOrd="5" destOrd="0" presId="urn:microsoft.com/office/officeart/2018/2/layout/IconLabelList"/>
    <dgm:cxn modelId="{876A659F-1421-4381-BD51-327C1C199AA2}" type="presParOf" srcId="{A2CB0351-79A7-4F2E-829F-40961BA8DF04}" destId="{07F5B91E-B934-4522-A79C-086705ECBE01}" srcOrd="6" destOrd="0" presId="urn:microsoft.com/office/officeart/2018/2/layout/IconLabelList"/>
    <dgm:cxn modelId="{C868936B-36A9-42F0-B4D2-CA3D4798AA09}" type="presParOf" srcId="{07F5B91E-B934-4522-A79C-086705ECBE01}" destId="{5B8E2C4F-E38A-449D-B63B-0BF76BBD451A}" srcOrd="0" destOrd="0" presId="urn:microsoft.com/office/officeart/2018/2/layout/IconLabelList"/>
    <dgm:cxn modelId="{B1F8A3B9-CE9A-45F8-A0CE-51F94B94B2FA}" type="presParOf" srcId="{07F5B91E-B934-4522-A79C-086705ECBE01}" destId="{D50BE489-0CEF-458F-A744-1FC0B3DF11CA}" srcOrd="1" destOrd="0" presId="urn:microsoft.com/office/officeart/2018/2/layout/IconLabelList"/>
    <dgm:cxn modelId="{E62730FE-6A0C-4482-8EFB-F9FFD34200B6}" type="presParOf" srcId="{07F5B91E-B934-4522-A79C-086705ECBE01}" destId="{D2914E06-C81F-4019-8260-D51891A6E811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FF95BB-660C-48C1-AE01-17305F8BE8DA}">
      <dsp:nvSpPr>
        <dsp:cNvPr id="0" name=""/>
        <dsp:cNvSpPr/>
      </dsp:nvSpPr>
      <dsp:spPr>
        <a:xfrm>
          <a:off x="501863" y="1023183"/>
          <a:ext cx="760166" cy="76016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955DC9-570A-4A15-93F1-62CD3B2C8DA0}">
      <dsp:nvSpPr>
        <dsp:cNvPr id="0" name=""/>
        <dsp:cNvSpPr/>
      </dsp:nvSpPr>
      <dsp:spPr>
        <a:xfrm>
          <a:off x="738" y="2078954"/>
          <a:ext cx="1689257" cy="914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ngsana New" panose="02020603050405020304" pitchFamily="18" charset="-34"/>
              <a:cs typeface="Angsana New" panose="02020603050405020304" pitchFamily="18" charset="-34"/>
            </a:rPr>
            <a:t>Take advices but do your Homework before  implementing. </a:t>
          </a:r>
        </a:p>
      </dsp:txBody>
      <dsp:txXfrm>
        <a:off x="738" y="2078954"/>
        <a:ext cx="1689257" cy="914574"/>
      </dsp:txXfrm>
    </dsp:sp>
    <dsp:sp modelId="{4265B298-43ED-4F3A-B09E-B8E04D04731F}">
      <dsp:nvSpPr>
        <dsp:cNvPr id="0" name=""/>
        <dsp:cNvSpPr/>
      </dsp:nvSpPr>
      <dsp:spPr>
        <a:xfrm>
          <a:off x="2562388" y="1023183"/>
          <a:ext cx="760166" cy="76016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ACF487-C21B-43F5-B06F-BDBA99D50259}">
      <dsp:nvSpPr>
        <dsp:cNvPr id="0" name=""/>
        <dsp:cNvSpPr/>
      </dsp:nvSpPr>
      <dsp:spPr>
        <a:xfrm>
          <a:off x="1985616" y="2078954"/>
          <a:ext cx="1913709" cy="914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ngsana New" panose="02020603050405020304" pitchFamily="18" charset="-34"/>
              <a:ea typeface="+mn-ea"/>
              <a:cs typeface="Angsana New" panose="02020603050405020304" pitchFamily="18" charset="-34"/>
            </a:rPr>
            <a:t>Rely on your own research first before going to an agent or seeking any help. </a:t>
          </a:r>
        </a:p>
      </dsp:txBody>
      <dsp:txXfrm>
        <a:off x="1985616" y="2078954"/>
        <a:ext cx="1913709" cy="914574"/>
      </dsp:txXfrm>
    </dsp:sp>
    <dsp:sp modelId="{A8A18745-40D2-425D-8F8D-689F4B5B454D}">
      <dsp:nvSpPr>
        <dsp:cNvPr id="0" name=""/>
        <dsp:cNvSpPr/>
      </dsp:nvSpPr>
      <dsp:spPr>
        <a:xfrm>
          <a:off x="4659491" y="1023183"/>
          <a:ext cx="760166" cy="76016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8E1087-A62D-4229-A0B6-8A6092B98FB3}">
      <dsp:nvSpPr>
        <dsp:cNvPr id="0" name=""/>
        <dsp:cNvSpPr/>
      </dsp:nvSpPr>
      <dsp:spPr>
        <a:xfrm>
          <a:off x="4194945" y="2078954"/>
          <a:ext cx="1689257" cy="914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ngsana New" panose="02020603050405020304" pitchFamily="18" charset="-34"/>
              <a:ea typeface="+mn-ea"/>
              <a:cs typeface="Angsana New" panose="02020603050405020304" pitchFamily="18" charset="-34"/>
            </a:rPr>
            <a:t>100 questions are better than 1 BIG Sorry.</a:t>
          </a:r>
        </a:p>
      </dsp:txBody>
      <dsp:txXfrm>
        <a:off x="4194945" y="2078954"/>
        <a:ext cx="1689257" cy="914574"/>
      </dsp:txXfrm>
    </dsp:sp>
    <dsp:sp modelId="{5B8E2C4F-E38A-449D-B63B-0BF76BBD451A}">
      <dsp:nvSpPr>
        <dsp:cNvPr id="0" name=""/>
        <dsp:cNvSpPr/>
      </dsp:nvSpPr>
      <dsp:spPr>
        <a:xfrm>
          <a:off x="6644369" y="1023183"/>
          <a:ext cx="760166" cy="76016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914E06-C81F-4019-8260-D51891A6E811}">
      <dsp:nvSpPr>
        <dsp:cNvPr id="0" name=""/>
        <dsp:cNvSpPr/>
      </dsp:nvSpPr>
      <dsp:spPr>
        <a:xfrm>
          <a:off x="6179823" y="2078954"/>
          <a:ext cx="1689257" cy="914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ngsana New" panose="02020603050405020304" pitchFamily="18" charset="-34"/>
              <a:ea typeface="+mn-ea"/>
              <a:cs typeface="Angsana New" panose="02020603050405020304" pitchFamily="18" charset="-34"/>
            </a:rPr>
            <a:t>Having a clear direction is very important</a:t>
          </a:r>
          <a:r>
            <a:rPr lang="en-US" sz="2100" kern="1200" dirty="0"/>
            <a:t>. </a:t>
          </a:r>
        </a:p>
      </dsp:txBody>
      <dsp:txXfrm>
        <a:off x="6179823" y="2078954"/>
        <a:ext cx="1689257" cy="9145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76AB79-C677-3DB7-78CF-9305D58614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3AB137-CEA6-0244-F12B-1ECC21172D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994AA-C437-4EF4-8BEF-0B832D7FA420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68EC96-C6CC-F2AF-D90F-143F4D20A0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F8EC8D-EF88-0275-F75C-A789924433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57874-EF65-4B61-B062-40C932C81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027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FE048-FAD0-D943-9A17-3C4CB7633182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47812-3409-784D-BAE7-ABE53735D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030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23A35-1FA6-84F9-C9C9-8EFD760A5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7CDB01-A300-500A-E9FF-5021D5B216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B90371-6E13-9BA6-3274-E7DFC0AA83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DD689E-823E-FB48-22C9-BEE63C553E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7812-3409-784D-BAE7-ABE53735D59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294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7812-3409-784D-BAE7-ABE53735D5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01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7812-3409-784D-BAE7-ABE53735D59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339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7812-3409-784D-BAE7-ABE53735D5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431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7812-3409-784D-BAE7-ABE53735D59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7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A7F58C7-D277-8F14-F024-4B41D20D05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E8C189B-2E00-67DA-E342-3440F5EBB4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286000"/>
            <a:ext cx="9144000" cy="2286000"/>
          </a:xfrm>
        </p:spPr>
        <p:txBody>
          <a:bodyPr anchor="ctr" anchorCtr="0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424675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760"/>
            <a:ext cx="10515600" cy="1325563"/>
          </a:xfrm>
        </p:spPr>
        <p:txBody>
          <a:bodyPr anchor="ctr" anchorCtr="0">
            <a:no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A524C1E0-92FE-D7D2-83A7-46D29A83887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38200" y="1790329"/>
            <a:ext cx="5134335" cy="4113054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None/>
              <a:defRPr sz="1800">
                <a:latin typeface="+mn-lt"/>
              </a:defRPr>
            </a:lvl1pPr>
            <a:lvl2pPr marL="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2pPr>
            <a:lvl3pPr marL="4572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3pPr>
            <a:lvl4pPr marL="6858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4pPr>
            <a:lvl5pPr marL="9144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27E0367-8E38-8905-DC9A-D0C376A591A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19464" y="1790329"/>
            <a:ext cx="5134335" cy="4113054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None/>
              <a:defRPr sz="1800">
                <a:latin typeface="+mn-lt"/>
              </a:defRPr>
            </a:lvl1pPr>
            <a:lvl2pPr marL="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2pPr>
            <a:lvl3pPr marL="4572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3pPr>
            <a:lvl4pPr marL="6858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4pPr>
            <a:lvl5pPr marL="9144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D847DE-29F2-8ABB-1718-34BED4F37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03963"/>
            <a:ext cx="12192000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3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0CEAFE70-86D3-8690-31CA-F9A1FBA494D0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13186" y="2107800"/>
            <a:ext cx="10965628" cy="39201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099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6EE6F3F-63EB-5C0E-2307-3B7CBBA1C37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437" y="400485"/>
            <a:ext cx="9467127" cy="2527911"/>
          </a:xfrm>
        </p:spPr>
        <p:txBody>
          <a:bodyPr anchor="b">
            <a:noAutofit/>
          </a:bodyPr>
          <a:lstStyle>
            <a:lvl1pPr algn="ctr">
              <a:spcBef>
                <a:spcPts val="1000"/>
              </a:spcBef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12DA517-30B0-BC62-0422-F995FB9189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2075" y="3738622"/>
            <a:ext cx="9467850" cy="2527911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2pPr>
            <a:lvl3pPr marL="914400" indent="0" algn="ctr"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3pPr>
            <a:lvl4pPr marL="1371600" indent="0" algn="ctr"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4pPr>
            <a:lvl5pPr marL="1828800" indent="0" algn="ctr"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16296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62816" y="457200"/>
            <a:ext cx="4837176" cy="1993392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B8CBAD6-FC79-B2BB-0B67-26429A6D4C8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882" y="0"/>
            <a:ext cx="6115050" cy="6858000"/>
          </a:xfrm>
          <a:prstGeom prst="parallelogram">
            <a:avLst/>
          </a:prstGeom>
          <a:ln>
            <a:noFill/>
          </a:ln>
        </p:spPr>
        <p:txBody>
          <a:bodyPr tIns="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62818" y="2752344"/>
            <a:ext cx="4837174" cy="3136392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sz="1800" cap="all" spc="300" baseline="0"/>
            </a:lvl1pPr>
            <a:lvl2pPr marL="457200" indent="0">
              <a:lnSpc>
                <a:spcPct val="150000"/>
              </a:lnSpc>
              <a:spcBef>
                <a:spcPts val="1000"/>
              </a:spcBef>
              <a:buNone/>
              <a:defRPr sz="1800" cap="all" spc="300" baseline="0"/>
            </a:lvl2pPr>
            <a:lvl3pPr marL="914400" indent="0">
              <a:lnSpc>
                <a:spcPct val="150000"/>
              </a:lnSpc>
              <a:spcBef>
                <a:spcPts val="1000"/>
              </a:spcBef>
              <a:buNone/>
              <a:defRPr sz="1800" cap="all" spc="300" baseline="0"/>
            </a:lvl3pPr>
            <a:lvl4pPr marL="1371600" indent="0">
              <a:lnSpc>
                <a:spcPct val="150000"/>
              </a:lnSpc>
              <a:spcBef>
                <a:spcPts val="1000"/>
              </a:spcBef>
              <a:buNone/>
              <a:defRPr sz="1800" cap="all" spc="300" baseline="0"/>
            </a:lvl4pPr>
            <a:lvl5pPr marL="1828800" indent="0">
              <a:lnSpc>
                <a:spcPct val="150000"/>
              </a:lnSpc>
              <a:spcBef>
                <a:spcPts val="1000"/>
              </a:spcBef>
              <a:buNone/>
              <a:defRPr sz="1800" cap="all" spc="300" baseline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4796A3-781D-5244-DAB8-2D6EE0AC3B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2817" y="6303963"/>
            <a:ext cx="3014980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388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7600" y="762000"/>
            <a:ext cx="5066250" cy="2900680"/>
          </a:xfrm>
        </p:spPr>
        <p:txBody>
          <a:bodyPr anchor="b">
            <a:noAutofit/>
          </a:bodyPr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2836803-D9E6-3DF1-3B90-1E7E677CC7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6086167" y="-22225"/>
            <a:ext cx="6080760" cy="6902450"/>
          </a:xfrm>
          <a:prstGeom prst="parallelogram">
            <a:avLst/>
          </a:prstGeom>
          <a:ln>
            <a:noFill/>
          </a:ln>
        </p:spPr>
        <p:txBody>
          <a:bodyPr lIns="0" tIns="0">
            <a:normAutofit/>
          </a:bodyPr>
          <a:lstStyle>
            <a:lvl1pPr marL="0" indent="0" algn="l">
              <a:buNone/>
              <a:defRPr sz="2000"/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7600" y="4145280"/>
            <a:ext cx="5066250" cy="690880"/>
          </a:xfr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200000" scaled="0"/>
            <a:tileRect/>
          </a:gradFill>
        </p:spPr>
        <p:txBody>
          <a:bodyPr anchor="ctr">
            <a:normAutofit/>
          </a:bodyPr>
          <a:lstStyle>
            <a:lvl1pPr marL="0" indent="0" algn="ctr">
              <a:buNone/>
              <a:defRPr sz="2400" cap="all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924186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425" y="466344"/>
            <a:ext cx="6241651" cy="1710354"/>
          </a:xfrm>
        </p:spPr>
        <p:txBody>
          <a:bodyPr bIns="0" anchor="ctr" anchorCtr="0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11A5385-FB23-93A8-2B8F-9887244244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287838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42426" y="2286000"/>
            <a:ext cx="6241650" cy="3474720"/>
          </a:xfrm>
        </p:spPr>
        <p:txBody>
          <a:bodyPr>
            <a:normAutofit/>
          </a:bodyPr>
          <a:lstStyle>
            <a:lvl1pPr marL="2286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/>
            </a:lvl1pPr>
            <a:lvl2pPr marL="2286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/>
            </a:lvl2pPr>
            <a:lvl3pPr marL="2286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/>
            </a:lvl3pPr>
            <a:lvl4pPr marL="2286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/>
            </a:lvl4pPr>
            <a:lvl5pPr marL="2286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E25A87-9155-9E07-878F-CEC0B137C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91586" y="6303963"/>
            <a:ext cx="4287186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894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43000"/>
            <a:ext cx="9144000" cy="2286000"/>
          </a:xfrm>
        </p:spPr>
        <p:txBody>
          <a:bodyPr anchor="b">
            <a:no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835198"/>
            <a:ext cx="9144000" cy="683219"/>
          </a:xfrm>
          <a:gradFill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</a:gradFill>
        </p:spPr>
        <p:txBody>
          <a:bodyPr anchor="ctr">
            <a:normAutofit/>
          </a:bodyPr>
          <a:lstStyle>
            <a:lvl1pPr marL="0" indent="0" algn="ctr">
              <a:buNone/>
              <a:defRPr sz="2400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563727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9577E27-B60E-C6DD-BAAF-5CCC3D59E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03963"/>
            <a:ext cx="12192000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760"/>
            <a:ext cx="10515600" cy="1325880"/>
          </a:xfrm>
        </p:spPr>
        <p:txBody>
          <a:bodyPr anchor="ctr" anchorCtr="0">
            <a:no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10">
            <a:extLst>
              <a:ext uri="{FF2B5EF4-FFF2-40B4-BE49-F238E27FC236}">
                <a16:creationId xmlns:a16="http://schemas.microsoft.com/office/drawing/2014/main" id="{964CA031-27E0-D0AA-1451-A904CCF234F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199" y="2024781"/>
            <a:ext cx="5212079" cy="4137189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None/>
              <a:defRPr sz="1800">
                <a:latin typeface="+mn-lt"/>
              </a:defRPr>
            </a:lvl1pPr>
            <a:lvl2pPr marL="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2pPr>
            <a:lvl3pPr marL="4572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3pPr>
            <a:lvl4pPr marL="6858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4pPr>
            <a:lvl5pPr marL="9144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81FE0D7D-86B7-CCD2-A7A1-70E95846B54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59795" y="2024780"/>
            <a:ext cx="4894006" cy="4137189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None/>
              <a:defRPr sz="1800">
                <a:latin typeface="+mn-lt"/>
              </a:defRPr>
            </a:lvl1pPr>
            <a:lvl2pPr marL="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2pPr>
            <a:lvl3pPr marL="4572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3pPr>
            <a:lvl4pPr marL="6858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4pPr>
            <a:lvl5pPr marL="9144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290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760"/>
            <a:ext cx="10515600" cy="1325880"/>
          </a:xfrm>
        </p:spPr>
        <p:txBody>
          <a:bodyPr anchor="ctr" anchorCtr="0">
            <a:no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D2DE411-9D7C-15AE-0B59-F26B2BF8C52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2024781"/>
            <a:ext cx="2878394" cy="4137189"/>
          </a:xfrm>
        </p:spPr>
        <p:txBody>
          <a:bodyPr>
            <a:normAutofit/>
          </a:bodyPr>
          <a:lstStyle>
            <a:lvl1pPr marL="342900" indent="-3429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+mj-lt"/>
              <a:buAutoNum type="arabicPeriod"/>
              <a:defRPr sz="1800">
                <a:latin typeface="+mn-lt"/>
              </a:defRPr>
            </a:lvl1pPr>
            <a:lvl2pPr marL="800100" indent="-3429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+mj-lt"/>
              <a:buAutoNum type="alphaLcPeriod"/>
              <a:defRPr sz="1800">
                <a:latin typeface="+mn-lt"/>
              </a:defRPr>
            </a:lvl2pPr>
            <a:lvl3pPr marL="1257300" indent="-3429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+mj-lt"/>
              <a:buAutoNum type="arabicParenR"/>
              <a:defRPr sz="1800">
                <a:latin typeface="+mn-lt"/>
              </a:defRPr>
            </a:lvl3pPr>
            <a:lvl4pPr marL="1714500" indent="-3429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+mj-lt"/>
              <a:buAutoNum type="alphaLcParenR"/>
              <a:defRPr sz="1800">
                <a:latin typeface="+mn-lt"/>
              </a:defRPr>
            </a:lvl4pPr>
            <a:lvl5pPr marL="20574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60FEDE7C-502F-ECFE-4136-E99206849C2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59795" y="2024780"/>
            <a:ext cx="4894006" cy="4137189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None/>
              <a:defRPr sz="1800">
                <a:latin typeface="+mn-lt"/>
              </a:defRPr>
            </a:lvl1pPr>
            <a:lvl2pPr marL="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2pPr>
            <a:lvl3pPr marL="4572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3pPr>
            <a:lvl4pPr marL="6858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4pPr>
            <a:lvl5pPr marL="9144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852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48056"/>
            <a:ext cx="6172200" cy="1581912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5F30E2A0-23EF-51B1-8ABD-00429EEA064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8200" y="2257063"/>
            <a:ext cx="4894006" cy="3904906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None/>
              <a:defRPr sz="1800">
                <a:latin typeface="+mn-lt"/>
              </a:defRPr>
            </a:lvl1pPr>
            <a:lvl2pPr marL="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2pPr>
            <a:lvl3pPr marL="4572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3pPr>
            <a:lvl4pPr marL="6858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4pPr>
            <a:lvl5pPr marL="9144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F15552F-C66B-341F-2D37-0389710BA5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00938" y="-22225"/>
            <a:ext cx="4714875" cy="688022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8DCC6D-8B88-7BE0-7240-F743AE09EC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93814" y="6303963"/>
            <a:ext cx="4287186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438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760"/>
            <a:ext cx="10515600" cy="1325563"/>
          </a:xfrm>
        </p:spPr>
        <p:txBody>
          <a:bodyPr anchor="ctr" anchorCtr="0">
            <a:no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9C3ED3BF-FF6B-07FA-72C4-F6102A8558A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96074" y="2106591"/>
            <a:ext cx="2067045" cy="3633787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None/>
              <a:defRPr sz="1800">
                <a:latin typeface="+mn-lt"/>
              </a:defRPr>
            </a:lvl1pPr>
            <a:lvl2pPr marL="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latin typeface="+mn-lt"/>
              </a:defRPr>
            </a:lvl2pPr>
            <a:lvl3pPr marL="4572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400">
                <a:latin typeface="+mn-lt"/>
              </a:defRPr>
            </a:lvl3pPr>
            <a:lvl4pPr marL="6858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400">
                <a:latin typeface="+mn-lt"/>
              </a:defRPr>
            </a:lvl4pPr>
            <a:lvl5pPr marL="9144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2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3483980" y="2106591"/>
            <a:ext cx="7869820" cy="4016713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15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D97564-C310-6E8C-8689-CE18881B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D99FA-26D9-873B-BE7F-26FEC5C23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9819E-0266-97DD-DFD1-BAAA06AE3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D8061D-18C3-4F4F-85EF-561633F58754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D19C9-01CE-9E2A-CDA5-C15940F055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01085-7B28-048D-E3D3-9C3614268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93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59" r:id="rId3"/>
    <p:sldLayoutId id="2147483650" r:id="rId4"/>
    <p:sldLayoutId id="2147483649" r:id="rId5"/>
    <p:sldLayoutId id="2147483662" r:id="rId6"/>
    <p:sldLayoutId id="2147483663" r:id="rId7"/>
    <p:sldLayoutId id="2147483652" r:id="rId8"/>
    <p:sldLayoutId id="2147483666" r:id="rId9"/>
    <p:sldLayoutId id="2147483664" r:id="rId10"/>
    <p:sldLayoutId id="2147483665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mmi.homeaffairs.gov.au/hom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7" descr="abstract image">
            <a:extLst>
              <a:ext uri="{FF2B5EF4-FFF2-40B4-BE49-F238E27FC236}">
                <a16:creationId xmlns:a16="http://schemas.microsoft.com/office/drawing/2014/main" id="{782ED2F6-AFB3-9199-3999-2B5E4BAF242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alphaModFix amt="5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F20A922B-22EC-7FD8-FA8C-2FFAC558BD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97000"/>
            <a:ext cx="9144000" cy="2286000"/>
          </a:xfrm>
        </p:spPr>
        <p:txBody>
          <a:bodyPr/>
          <a:lstStyle/>
          <a:p>
            <a:r>
              <a:rPr lang="en-US" sz="13800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A</a:t>
            </a:r>
            <a:r>
              <a:rPr lang="en-US" sz="8800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USTRALIA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9C854A-CB22-4E9D-B228-7673B37235EE}"/>
              </a:ext>
            </a:extLst>
          </p:cNvPr>
          <p:cNvSpPr txBox="1"/>
          <p:nvPr/>
        </p:nvSpPr>
        <p:spPr>
          <a:xfrm>
            <a:off x="1110626" y="4202667"/>
            <a:ext cx="10556768" cy="138499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Australia is the 6</a:t>
            </a:r>
            <a:r>
              <a:rPr lang="en-US" sz="2800" baseline="300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th</a:t>
            </a:r>
            <a:r>
              <a:rPr lang="en-US" sz="2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Largest country in the world. It is a new country, proclaimed in 1788, which makes it only 237 years old. It has a diverse culture as majority of the population increase is due to migration. International students contribute significantly towards Australia’s Economy.</a:t>
            </a:r>
          </a:p>
        </p:txBody>
      </p:sp>
    </p:spTree>
    <p:extLst>
      <p:ext uri="{BB962C8B-B14F-4D97-AF65-F5344CB8AC3E}">
        <p14:creationId xmlns:p14="http://schemas.microsoft.com/office/powerpoint/2010/main" val="639264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75C36-617B-795C-5A2B-325EA34F1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AD706-11EF-C258-EBD5-C4EEFEAA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2816" y="457200"/>
            <a:ext cx="4837176" cy="1993392"/>
          </a:xfrm>
          <a:noFill/>
        </p:spPr>
        <p:txBody>
          <a:bodyPr anchor="b">
            <a:noAutofit/>
          </a:bodyPr>
          <a:lstStyle/>
          <a:p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AGENDA</a:t>
            </a:r>
          </a:p>
        </p:txBody>
      </p:sp>
      <p:pic>
        <p:nvPicPr>
          <p:cNvPr id="15" name="Picture Placeholder 14" descr="A group of people sitting around a table">
            <a:extLst>
              <a:ext uri="{FF2B5EF4-FFF2-40B4-BE49-F238E27FC236}">
                <a16:creationId xmlns:a16="http://schemas.microsoft.com/office/drawing/2014/main" id="{E4DF753A-3575-A0D9-5135-8A94308DC03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"/>
          <a:stretch/>
        </p:blipFill>
        <p:spPr>
          <a:xfrm>
            <a:off x="-28882" y="0"/>
            <a:ext cx="6115050" cy="685800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EC4A8-49EE-CF82-CFDC-BA9308ED0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2818" y="2752344"/>
            <a:ext cx="4837174" cy="3136392"/>
          </a:xfrm>
          <a:noFill/>
        </p:spPr>
        <p:txBody>
          <a:bodyPr anchor="t">
            <a:normAutofit/>
          </a:bodyPr>
          <a:lstStyle/>
          <a:p>
            <a:r>
              <a:rPr lang="en-US" dirty="0"/>
              <a:t>INTRODUCTION</a:t>
            </a:r>
          </a:p>
          <a:p>
            <a:r>
              <a:rPr lang="en-US" dirty="0"/>
              <a:t>Journey-personal experience</a:t>
            </a:r>
          </a:p>
          <a:p>
            <a:r>
              <a:rPr lang="en-US" dirty="0"/>
              <a:t>Visas</a:t>
            </a:r>
          </a:p>
          <a:p>
            <a:r>
              <a:rPr lang="en-US" dirty="0"/>
              <a:t>Learnings</a:t>
            </a:r>
          </a:p>
          <a:p>
            <a:r>
              <a:rPr lang="en-US" dirty="0"/>
              <a:t>Wish I had known</a:t>
            </a:r>
          </a:p>
        </p:txBody>
      </p:sp>
    </p:spTree>
    <p:extLst>
      <p:ext uri="{BB962C8B-B14F-4D97-AF65-F5344CB8AC3E}">
        <p14:creationId xmlns:p14="http://schemas.microsoft.com/office/powerpoint/2010/main" val="1672017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D27E5BB-BEA6-DD64-9BFC-1C8A381647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99136" y="979948"/>
            <a:ext cx="4240784" cy="690880"/>
          </a:xfrm>
        </p:spPr>
        <p:txBody>
          <a:bodyPr/>
          <a:lstStyle/>
          <a:p>
            <a:r>
              <a:rPr lang="en-U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Rajvi Gajra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5D0DF1-84F3-4377-F06C-62901BCF3E65}"/>
              </a:ext>
            </a:extLst>
          </p:cNvPr>
          <p:cNvSpPr txBox="1"/>
          <p:nvPr/>
        </p:nvSpPr>
        <p:spPr>
          <a:xfrm>
            <a:off x="438912" y="2647063"/>
            <a:ext cx="5410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Education India:</a:t>
            </a: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 Completed Schooling.</a:t>
            </a:r>
          </a:p>
          <a:p>
            <a:endParaRPr lang="en-US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sz="2000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Education:</a:t>
            </a: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 Bachelor of Business- Major Accounting.</a:t>
            </a:r>
          </a:p>
          <a:p>
            <a:endParaRPr lang="en-US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sz="2000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University:</a:t>
            </a: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 50% from Deakin University; 50% from University of Tasmania.</a:t>
            </a:r>
          </a:p>
          <a:p>
            <a:endParaRPr lang="en-US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sz="2000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Residence in India:</a:t>
            </a: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 Valsad, Gujarat.</a:t>
            </a:r>
          </a:p>
          <a:p>
            <a:endParaRPr lang="en-US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sz="2000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Current Residence:</a:t>
            </a: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 Hobart, Tasmania.</a:t>
            </a:r>
          </a:p>
          <a:p>
            <a:endParaRPr lang="en-US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sz="2000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Employment:</a:t>
            </a: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 Graduate Accountant at Hobart City Mission. </a:t>
            </a:r>
          </a:p>
        </p:txBody>
      </p:sp>
      <p:pic>
        <p:nvPicPr>
          <p:cNvPr id="16" name="Picture Placeholder 15" descr="A person in a suit with a question mark above his head&#10;&#10;AI-generated content may be incorrect.">
            <a:extLst>
              <a:ext uri="{FF2B5EF4-FFF2-40B4-BE49-F238E27FC236}">
                <a16:creationId xmlns:a16="http://schemas.microsoft.com/office/drawing/2014/main" id="{CBB5027B-093E-0197-06AA-ADEEC2D59DD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7" r="595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30438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5F5E3-2B1C-7C0A-8581-67A9052D1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388" y="-347472"/>
            <a:ext cx="6241651" cy="1710354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Journey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33159-D030-2F82-A142-F75940728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2352" y="1691640"/>
            <a:ext cx="6381724" cy="4069080"/>
          </a:xfrm>
          <a:noFill/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/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Moved to Australia in October 2017. </a:t>
            </a:r>
          </a:p>
          <a:p>
            <a:pPr marL="0"/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Studied at Deakin University for 2 years; completed 1.5 years of my degree. </a:t>
            </a:r>
          </a:p>
          <a:p>
            <a:pPr marL="0"/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Suggestion to move to Tasmania and complete the rest of my study from there so I can get PR (Permanent Residency). Reginal State- Visa-190.</a:t>
            </a:r>
          </a:p>
          <a:p>
            <a:pPr marL="0"/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Completed the course from University of Tasmania. </a:t>
            </a:r>
          </a:p>
          <a:p>
            <a:pPr marL="0"/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The rules change every 6 months or at least Every year. So to reach the minimum requirement at the time of completion. It took me 3 years to finally apply for the PR. This includes Changing of Jobs, Changing of Agents, Requesting specific work arrangements to meet the PR criteria etc. </a:t>
            </a:r>
          </a:p>
          <a:p>
            <a:pPr marL="0"/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Current stage- I have now applied for Visa-190 and got the PR approval- still maintaining the moral obligation to live 2 years after the visa approval stage. </a:t>
            </a:r>
          </a:p>
        </p:txBody>
      </p:sp>
      <p:pic>
        <p:nvPicPr>
          <p:cNvPr id="7" name="Picture Placeholder 6" descr="Cartoon character with briefcase walking on a yellow path&#10;&#10;AI-generated content may be incorrect.">
            <a:extLst>
              <a:ext uri="{FF2B5EF4-FFF2-40B4-BE49-F238E27FC236}">
                <a16:creationId xmlns:a16="http://schemas.microsoft.com/office/drawing/2014/main" id="{D1E28B9D-93A1-A146-4D21-4DBAD826F4E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3" t="-17142" r="10903" b="7920"/>
          <a:stretch>
            <a:fillRect/>
          </a:stretch>
        </p:blipFill>
        <p:spPr>
          <a:xfrm>
            <a:off x="0" y="0"/>
            <a:ext cx="4287838" cy="6858000"/>
          </a:xfrm>
        </p:spPr>
      </p:pic>
    </p:spTree>
    <p:extLst>
      <p:ext uri="{BB962C8B-B14F-4D97-AF65-F5344CB8AC3E}">
        <p14:creationId xmlns:p14="http://schemas.microsoft.com/office/powerpoint/2010/main" val="3666674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63CB3-2956-E8D2-C23D-A3BAA7295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43000"/>
            <a:ext cx="9144000" cy="2286000"/>
          </a:xfrm>
          <a:noFill/>
        </p:spPr>
        <p:txBody>
          <a:bodyPr/>
          <a:lstStyle/>
          <a:p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SELECTING a VISA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A336FEA9-C85A-3569-16F0-5ECBABBE0B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35198"/>
            <a:ext cx="9144000" cy="683219"/>
          </a:xfrm>
        </p:spPr>
        <p:txBody>
          <a:bodyPr/>
          <a:lstStyle/>
          <a:p>
            <a:r>
              <a:rPr lang="en-US" dirty="0"/>
              <a:t>Every case is different </a:t>
            </a:r>
          </a:p>
        </p:txBody>
      </p:sp>
    </p:spTree>
    <p:extLst>
      <p:ext uri="{BB962C8B-B14F-4D97-AF65-F5344CB8AC3E}">
        <p14:creationId xmlns:p14="http://schemas.microsoft.com/office/powerpoint/2010/main" val="1679936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9874B-BCA9-8420-1595-EDD1865A0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880"/>
          </a:xfrm>
          <a:noFill/>
        </p:spPr>
        <p:txBody>
          <a:bodyPr anchor="ctr"/>
          <a:lstStyle/>
          <a:p>
            <a:r>
              <a:rPr lang="en-US" sz="4000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Do your homework yourself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5FD2B-E3E5-1C2B-0151-21F216B14A3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2751" y="1790289"/>
            <a:ext cx="5212079" cy="4137189"/>
          </a:xfrm>
          <a:noFill/>
        </p:spPr>
        <p:txBody>
          <a:bodyPr>
            <a:normAutofit/>
          </a:bodyPr>
          <a:lstStyle/>
          <a:p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  <a:hlinkClick r:id="rId3"/>
              </a:rPr>
              <a:t>Immigration and citizenship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https://immi.homeaffairs.gov.au/home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AA2678-D2AD-6101-2A00-2289475AE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03963"/>
            <a:ext cx="12192000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2EC67F-E1DD-85D5-FC62-591BBB54BE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750" y="2640415"/>
            <a:ext cx="7921753" cy="359812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9AEEF86-2763-6108-D07C-A307F95E1559}"/>
              </a:ext>
            </a:extLst>
          </p:cNvPr>
          <p:cNvSpPr txBox="1"/>
          <p:nvPr/>
        </p:nvSpPr>
        <p:spPr>
          <a:xfrm>
            <a:off x="3974590" y="1165171"/>
            <a:ext cx="4895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Make sure you are looking at the right place.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7D8147-EE35-69A1-4523-BB940CF3163A}"/>
              </a:ext>
            </a:extLst>
          </p:cNvPr>
          <p:cNvSpPr txBox="1"/>
          <p:nvPr/>
        </p:nvSpPr>
        <p:spPr>
          <a:xfrm>
            <a:off x="9134856" y="2240280"/>
            <a:ext cx="2798064" cy="236988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General visas:</a:t>
            </a:r>
          </a:p>
          <a:p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(I have lodged till now.)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Student Visa – 500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Temporary Graduate (TR) Visa- 485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Skilled Nomination Visa  (PR) - 190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03114C-D2AD-A2CE-3CD2-B97DEEEAF819}"/>
              </a:ext>
            </a:extLst>
          </p:cNvPr>
          <p:cNvSpPr txBox="1"/>
          <p:nvPr/>
        </p:nvSpPr>
        <p:spPr>
          <a:xfrm>
            <a:off x="8869678" y="4942593"/>
            <a:ext cx="3063242" cy="1107996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+mj-lt"/>
                <a:cs typeface="Angsana New" panose="02020603050405020304" pitchFamily="18" charset="-34"/>
              </a:rPr>
              <a:t>When you have a gap in between visas you will need to apply for Bridging visas depending on the condition- there are 4 types that we generally, use. </a:t>
            </a:r>
          </a:p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Bridging A , B or C, E. </a:t>
            </a:r>
          </a:p>
        </p:txBody>
      </p:sp>
    </p:spTree>
    <p:extLst>
      <p:ext uri="{BB962C8B-B14F-4D97-AF65-F5344CB8AC3E}">
        <p14:creationId xmlns:p14="http://schemas.microsoft.com/office/powerpoint/2010/main" val="22431593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23F6F-72B1-2185-D126-148F8B61E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164592"/>
            <a:ext cx="10515600" cy="1325563"/>
          </a:xfr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b="1" u="sng" kern="1200" cap="all" spc="300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learnings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9FCF41-5BD5-B710-92E7-9630B91DBE36}"/>
              </a:ext>
            </a:extLst>
          </p:cNvPr>
          <p:cNvSpPr txBox="1"/>
          <p:nvPr/>
        </p:nvSpPr>
        <p:spPr>
          <a:xfrm>
            <a:off x="9034272" y="2097445"/>
            <a:ext cx="2843784" cy="3633787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</a:pPr>
            <a:r>
              <a:rPr lang="en-U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Wish I had known!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</a:pPr>
            <a:endParaRPr lang="en-US" sz="1500" dirty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Wish I had known about the BOSS group earlier, it might have helped me.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Wish I had researched more about Visa and University terms and conditions, I would have reached my goals earlier in Life.  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B403AC1B-128D-AAAE-29D9-3ED29A409017}"/>
              </a:ext>
            </a:extLst>
          </p:cNvPr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3598733565"/>
              </p:ext>
            </p:extLst>
          </p:nvPr>
        </p:nvGraphicFramePr>
        <p:xfrm>
          <a:off x="713348" y="1905983"/>
          <a:ext cx="7869820" cy="4016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19442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4FE95-82BE-AB76-FDE8-E7A657861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Pro &amp; Cons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4AD322-382E-5498-B5AA-6A817700B54B}"/>
              </a:ext>
            </a:extLst>
          </p:cNvPr>
          <p:cNvSpPr txBox="1"/>
          <p:nvPr/>
        </p:nvSpPr>
        <p:spPr>
          <a:xfrm>
            <a:off x="1570864" y="1412748"/>
            <a:ext cx="3619500" cy="5016758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You will learn </a:t>
            </a:r>
            <a:r>
              <a:rPr lang="en-US" sz="2000" dirty="0">
                <a:solidFill>
                  <a:srgbClr val="92D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Life Skills </a:t>
            </a: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at young age.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Worldwide exposure to opportunities.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Strong Currency.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Exposure to diverse cultures.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Internationally recognized degree in majority of the countries.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Independence- Choice of Lifestyle.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Latest technology.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Reinvent yourself – regardless of your background.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Very Optimistic environment.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Well resourced country.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Systematic process for everything.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Learn all basic life skills Example: Cooking, Washing, Cleaning.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87FC55-04EB-84B5-18E9-7ECEDFD40D65}"/>
              </a:ext>
            </a:extLst>
          </p:cNvPr>
          <p:cNvSpPr txBox="1"/>
          <p:nvPr/>
        </p:nvSpPr>
        <p:spPr>
          <a:xfrm>
            <a:off x="7586472" y="1389888"/>
            <a:ext cx="3657600" cy="5016758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Far away from the Family.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NO MAIDS.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You have to be willing to LEARN everything and do everything yourself.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Lack of Emotional support due to lack of family/friends.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Mom can’t cook for you when you have exams.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Worring about Visas to move cross countries.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Always need to have a valid visa to stay or they can Deport you.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Expensive to visit Home.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Work at food store or retail etc. wherever you get accepted to start basic earning while studying. (No job is Big or Small here.)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20738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11" descr="A close up of dots&#10;">
            <a:extLst>
              <a:ext uri="{FF2B5EF4-FFF2-40B4-BE49-F238E27FC236}">
                <a16:creationId xmlns:a16="http://schemas.microsoft.com/office/drawing/2014/main" id="{030E03B4-DAB0-F43D-4B1C-C54F75E621A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AB1CD4B-2C7F-1593-8E69-B7450F3DC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075" y="1598349"/>
            <a:ext cx="9467127" cy="2527911"/>
          </a:xfrm>
        </p:spPr>
        <p:txBody>
          <a:bodyPr/>
          <a:lstStyle/>
          <a:p>
            <a:r>
              <a:rPr lang="en-US" sz="11500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THANK</a:t>
            </a:r>
            <a:r>
              <a:rPr lang="en-US" sz="4400" dirty="0"/>
              <a:t> </a:t>
            </a:r>
            <a:r>
              <a:rPr lang="en-US" sz="11500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YOU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6613063-168A-02B8-4326-BB842F3B83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2075" y="3738622"/>
            <a:ext cx="9467850" cy="2527911"/>
          </a:xfrm>
        </p:spPr>
        <p:txBody>
          <a:bodyPr/>
          <a:lstStyle/>
          <a:p>
            <a:r>
              <a:rPr lang="en-US" dirty="0">
                <a:latin typeface="Angsana New" panose="02020603050405020304" pitchFamily="18" charset="-34"/>
                <a:cs typeface="Angsana New" panose="02020603050405020304" pitchFamily="18" charset="-34"/>
              </a:rPr>
              <a:t>Rajvi Gajra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47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ustom">
  <a:themeElements>
    <a:clrScheme name="Tech presentation">
      <a:dk1>
        <a:srgbClr val="000000"/>
      </a:dk1>
      <a:lt1>
        <a:srgbClr val="FFFFFF"/>
      </a:lt1>
      <a:dk2>
        <a:srgbClr val="435369"/>
      </a:dk2>
      <a:lt2>
        <a:srgbClr val="E8E8E8"/>
      </a:lt2>
      <a:accent1>
        <a:srgbClr val="A53F51"/>
      </a:accent1>
      <a:accent2>
        <a:srgbClr val="E89756"/>
      </a:accent2>
      <a:accent3>
        <a:srgbClr val="2F3342"/>
      </a:accent3>
      <a:accent4>
        <a:srgbClr val="2B2052"/>
      </a:accent4>
      <a:accent5>
        <a:srgbClr val="00023A"/>
      </a:accent5>
      <a:accent6>
        <a:srgbClr val="7E7E7E"/>
      </a:accent6>
      <a:hlink>
        <a:srgbClr val="467886"/>
      </a:hlink>
      <a:folHlink>
        <a:srgbClr val="96607D"/>
      </a:folHlink>
    </a:clrScheme>
    <a:fontScheme name="Custom 99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M55661986_wac_CP_V19" id="{030227AD-26D8-46F7-B412-6532AF4DDFEA}" vid="{787E6F9C-FC70-455D-8D81-5DEDA8A08F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51E4A03644EC4F8D6511637013632F" ma:contentTypeVersion="15" ma:contentTypeDescription="Create a new document." ma:contentTypeScope="" ma:versionID="6f4cd71abb311ea148b3b66c18fac810">
  <xsd:schema xmlns:xsd="http://www.w3.org/2001/XMLSchema" xmlns:xs="http://www.w3.org/2001/XMLSchema" xmlns:p="http://schemas.microsoft.com/office/2006/metadata/properties" xmlns:ns2="6a2215de-2048-4d4e-9aa6-cb08f7464c74" xmlns:ns3="c08e7fda-dd81-4197-93b7-cedba65b12db" targetNamespace="http://schemas.microsoft.com/office/2006/metadata/properties" ma:root="true" ma:fieldsID="c062ac20e3f730321548a262f545b006" ns2:_="" ns3:_="">
    <xsd:import namespace="6a2215de-2048-4d4e-9aa6-cb08f7464c74"/>
    <xsd:import namespace="c08e7fda-dd81-4197-93b7-cedba65b12d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2215de-2048-4d4e-9aa6-cb08f7464c7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ee43eade-befc-4a6a-9170-54e4228072f4}" ma:internalName="TaxCatchAll" ma:showField="CatchAllData" ma:web="6a2215de-2048-4d4e-9aa6-cb08f7464c7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8e7fda-dd81-4197-93b7-cedba65b12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3a297046-0a49-451e-9722-6a449153e2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a2215de-2048-4d4e-9aa6-cb08f7464c74" xsi:nil="true"/>
    <lcf76f155ced4ddcb4097134ff3c332f xmlns="c08e7fda-dd81-4197-93b7-cedba65b12d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AE30DE7-F4AA-4B4E-9195-BBE1939DA5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2215de-2048-4d4e-9aa6-cb08f7464c74"/>
    <ds:schemaRef ds:uri="c08e7fda-dd81-4197-93b7-cedba65b12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048343-1EA9-44C3-883E-652FAAF071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C2645A-E767-4D7E-984D-234E531E455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  <ds:schemaRef ds:uri="6a2215de-2048-4d4e-9aa6-cb08f7464c74"/>
    <ds:schemaRef ds:uri="c08e7fda-dd81-4197-93b7-cedba65b12db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{589DD68D-845D-466C-86BC-A7CA3DAA7501}TFb73f27a7-0404-48d9-96f8-0ca8d35477ec68e4afe9_win32-7b62b493978d</Template>
  <TotalTime>182</TotalTime>
  <Words>636</Words>
  <Application>Microsoft Office PowerPoint</Application>
  <PresentationFormat>Widescreen</PresentationFormat>
  <Paragraphs>78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Angsana New</vt:lpstr>
      <vt:lpstr>Aptos</vt:lpstr>
      <vt:lpstr>Arial</vt:lpstr>
      <vt:lpstr>Calibri</vt:lpstr>
      <vt:lpstr>Calibri Light</vt:lpstr>
      <vt:lpstr>Wingdings</vt:lpstr>
      <vt:lpstr>Custom</vt:lpstr>
      <vt:lpstr>AUSTRALIA</vt:lpstr>
      <vt:lpstr>AGENDA</vt:lpstr>
      <vt:lpstr>Rajvi Gajra</vt:lpstr>
      <vt:lpstr>Journey</vt:lpstr>
      <vt:lpstr>SELECTING a VISA</vt:lpstr>
      <vt:lpstr>Do your homework yourself</vt:lpstr>
      <vt:lpstr>learnings</vt:lpstr>
      <vt:lpstr>Pro &amp; Cons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Rajvi Bhanushali</dc:creator>
  <cp:lastModifiedBy>Rajvi Bhanushali</cp:lastModifiedBy>
  <cp:revision>1</cp:revision>
  <dcterms:created xsi:type="dcterms:W3CDTF">2025-07-17T23:49:21Z</dcterms:created>
  <dcterms:modified xsi:type="dcterms:W3CDTF">2025-07-18T04:23:51Z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0x010100B451E4A03644EC4F8D6511637013632F</vt:lpwstr>
  </property>
  <property fmtid="{D5CDD505-2E9C-101B-9397-08002B2CF9AE}" pid="3" name="MediaServiceImageTags">
    <vt:lpwstr/>
  </property>
</Properties>
</file>