
<file path=[Content_Types].xml><?xml version="1.0" encoding="utf-8"?>
<Types xmlns="http://schemas.openxmlformats.org/package/2006/content-types">
  <Default ContentType="image/svg+xml" Extension="sv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drawingml.diagramData+xml" PartName="/ppt/diagrams/data3.xml"/>
  <Override ContentType="application/vnd.openxmlformats-officedocument.drawingml.diagramData+xml" PartName="/ppt/diagrams/data2.xml"/>
  <Override ContentType="application/vnd.openxmlformats-officedocument.drawingml.diagramData+xml" PartName="/ppt/diagrams/data1.xml"/>
  <Override ContentType="application/vnd.openxmlformats-officedocument.drawingml.diagramData+xml" PartName="/ppt/diagrams/data5.xml"/>
  <Override ContentType="application/vnd.openxmlformats-officedocument.drawingml.diagramData+xml" PartName="/ppt/diagrams/data4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presentation.main+xml" PartName="/ppt/presentation.xml"/>
  <Override ContentType="application/vnd.ms-office.drawingml.diagramDrawing+xml" PartName="/ppt/diagrams/drawing2.xml"/>
  <Override ContentType="application/vnd.ms-office.drawingml.diagramDrawing+xml" PartName="/ppt/diagrams/drawing1.xml"/>
  <Override ContentType="application/vnd.ms-office.drawingml.diagramDrawing+xml" PartName="/ppt/diagrams/drawing3.xml"/>
  <Override ContentType="application/vnd.ms-office.drawingml.diagramDrawing+xml" PartName="/ppt/diagrams/drawing4.xml"/>
  <Override ContentType="application/vnd.ms-office.drawingml.diagramDrawing+xml" PartName="/ppt/diagrams/drawing5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drawingml.diagramLayout+xml" PartName="/ppt/diagrams/layout4.xml"/>
  <Override ContentType="application/vnd.openxmlformats-officedocument.drawingml.diagramLayout+xml" PartName="/ppt/diagrams/layout5.xml"/>
  <Override ContentType="application/vnd.openxmlformats-officedocument.drawingml.diagramLayout+xml" PartName="/ppt/diagrams/layout3.xml"/>
  <Override ContentType="application/vnd.openxmlformats-officedocument.drawingml.diagramLayout+xml" PartName="/ppt/diagrams/layout1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5.xml"/>
  <Override ContentType="application/vnd.openxmlformats-officedocument.drawingml.diagramStyle+xml" PartName="/ppt/diagrams/quickStyle4.xml"/>
  <Override ContentType="application/vnd.openxmlformats-officedocument.drawingml.diagramStyle+xml" PartName="/ppt/diagrams/quickStyle2.xml"/>
  <Override ContentType="application/vnd.openxmlformats-officedocument.drawingml.diagramStyle+xml" PartName="/ppt/diagrams/quickStyle1.xml"/>
  <Override ContentType="application/vnd.openxmlformats-officedocument.drawingml.diagramStyle+xml" PartName="/ppt/diagrams/quickStyle3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1.xml"/>
  <Override ContentType="application/vnd.openxmlformats-officedocument.drawingml.diagramColors+xml" PartName="/ppt/diagrams/colors5.xml"/>
  <Override ContentType="application/vnd.openxmlformats-officedocument.drawingml.diagramColors+xml" PartName="/ppt/diagrams/colors3.xml"/>
  <Override ContentType="application/vnd.openxmlformats-officedocument.drawingml.diagramColors+xml" PartName="/ppt/diagrams/colors2.xml"/>
  <Override ContentType="application/vnd.openxmlformats-officedocument.drawingml.diagramColors+xml" PartName="/ppt/diagrams/colors4.xml"/>
  <Override ContentType="application/vnd.openxmlformats-officedocument.drawingml.diagramColors+xml" PartName="/ppt/diagrams/color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61540F-F284-4A11-A5D4-E16785430C0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D170D67-09C2-4BFB-BC6A-ECF989E50B32}">
      <dgm:prSet/>
      <dgm:spPr/>
      <dgm:t>
        <a:bodyPr/>
        <a:lstStyle/>
        <a:p>
          <a:r>
            <a:rPr lang="de-DE"/>
            <a:t>Came to Germany in 2021</a:t>
          </a:r>
          <a:endParaRPr lang="en-US"/>
        </a:p>
      </dgm:t>
    </dgm:pt>
    <dgm:pt modelId="{DCA0737D-D0C3-4E3D-8DB0-979410159F20}" type="parTrans" cxnId="{9E790335-6E49-4BFF-9B03-0050FB05CECE}">
      <dgm:prSet/>
      <dgm:spPr/>
      <dgm:t>
        <a:bodyPr/>
        <a:lstStyle/>
        <a:p>
          <a:endParaRPr lang="en-US"/>
        </a:p>
      </dgm:t>
    </dgm:pt>
    <dgm:pt modelId="{980DD921-F177-4F15-99CF-B1F6DA60DCE8}" type="sibTrans" cxnId="{9E790335-6E49-4BFF-9B03-0050FB05CECE}">
      <dgm:prSet/>
      <dgm:spPr/>
      <dgm:t>
        <a:bodyPr/>
        <a:lstStyle/>
        <a:p>
          <a:endParaRPr lang="en-US"/>
        </a:p>
      </dgm:t>
    </dgm:pt>
    <dgm:pt modelId="{DD111AAC-FC8C-48FB-B89A-CE0468E204C3}">
      <dgm:prSet/>
      <dgm:spPr/>
      <dgm:t>
        <a:bodyPr/>
        <a:lstStyle/>
        <a:p>
          <a:r>
            <a:rPr lang="de-DE"/>
            <a:t>Masters in Biomedical Engineering</a:t>
          </a:r>
          <a:endParaRPr lang="en-US"/>
        </a:p>
      </dgm:t>
    </dgm:pt>
    <dgm:pt modelId="{FE83B254-B97A-4392-9741-8F264FCBF7CA}" type="parTrans" cxnId="{B3985C5F-37C3-4868-A1A2-DE63813F209C}">
      <dgm:prSet/>
      <dgm:spPr/>
      <dgm:t>
        <a:bodyPr/>
        <a:lstStyle/>
        <a:p>
          <a:endParaRPr lang="en-US"/>
        </a:p>
      </dgm:t>
    </dgm:pt>
    <dgm:pt modelId="{044318A0-AB4F-4AF1-86D3-882A8A24F1DF}" type="sibTrans" cxnId="{B3985C5F-37C3-4868-A1A2-DE63813F209C}">
      <dgm:prSet/>
      <dgm:spPr/>
      <dgm:t>
        <a:bodyPr/>
        <a:lstStyle/>
        <a:p>
          <a:endParaRPr lang="en-US"/>
        </a:p>
      </dgm:t>
    </dgm:pt>
    <dgm:pt modelId="{F271B1CE-7318-433B-B54E-7C0054C71EA6}">
      <dgm:prSet/>
      <dgm:spPr/>
      <dgm:t>
        <a:bodyPr/>
        <a:lstStyle/>
        <a:p>
          <a:r>
            <a:rPr lang="en-US"/>
            <a:t>Completed masters in 2024</a:t>
          </a:r>
        </a:p>
      </dgm:t>
    </dgm:pt>
    <dgm:pt modelId="{BD77BAA1-2A89-4DCF-8F4E-B66781E3295F}" type="parTrans" cxnId="{28F08A2E-F09C-415B-8209-348E90AF1E7F}">
      <dgm:prSet/>
      <dgm:spPr/>
      <dgm:t>
        <a:bodyPr/>
        <a:lstStyle/>
        <a:p>
          <a:endParaRPr lang="en-US"/>
        </a:p>
      </dgm:t>
    </dgm:pt>
    <dgm:pt modelId="{3E7EE57C-9334-4F3B-8528-205BCDEF9DF3}" type="sibTrans" cxnId="{28F08A2E-F09C-415B-8209-348E90AF1E7F}">
      <dgm:prSet/>
      <dgm:spPr/>
      <dgm:t>
        <a:bodyPr/>
        <a:lstStyle/>
        <a:p>
          <a:endParaRPr lang="en-US"/>
        </a:p>
      </dgm:t>
    </dgm:pt>
    <dgm:pt modelId="{8D87BB9D-001A-420D-A8F5-E757D54DFC14}">
      <dgm:prSet/>
      <dgm:spPr/>
      <dgm:t>
        <a:bodyPr/>
        <a:lstStyle/>
        <a:p>
          <a:r>
            <a:rPr lang="en-US"/>
            <a:t>Working as a Quality Engineer at The Lubrizol Corporation, Munich</a:t>
          </a:r>
        </a:p>
      </dgm:t>
    </dgm:pt>
    <dgm:pt modelId="{A3BA7659-896D-4C28-9285-D42069960FB1}" type="parTrans" cxnId="{B8E1E033-C0C2-4DA2-9C3A-7BF69EBADD7F}">
      <dgm:prSet/>
      <dgm:spPr/>
      <dgm:t>
        <a:bodyPr/>
        <a:lstStyle/>
        <a:p>
          <a:endParaRPr lang="en-US"/>
        </a:p>
      </dgm:t>
    </dgm:pt>
    <dgm:pt modelId="{B2330AA3-AC8C-4658-A98B-49BA05788B2B}" type="sibTrans" cxnId="{B8E1E033-C0C2-4DA2-9C3A-7BF69EBADD7F}">
      <dgm:prSet/>
      <dgm:spPr/>
      <dgm:t>
        <a:bodyPr/>
        <a:lstStyle/>
        <a:p>
          <a:endParaRPr lang="en-US"/>
        </a:p>
      </dgm:t>
    </dgm:pt>
    <dgm:pt modelId="{F46E4C0A-83FB-4AED-92C8-FA31C4475FB6}" type="pres">
      <dgm:prSet presAssocID="{9061540F-F284-4A11-A5D4-E16785430C02}" presName="root" presStyleCnt="0">
        <dgm:presLayoutVars>
          <dgm:dir/>
          <dgm:resizeHandles val="exact"/>
        </dgm:presLayoutVars>
      </dgm:prSet>
      <dgm:spPr/>
    </dgm:pt>
    <dgm:pt modelId="{E40A8919-0BF3-412E-96DB-190BE13B135B}" type="pres">
      <dgm:prSet presAssocID="{0D170D67-09C2-4BFB-BC6A-ECF989E50B32}" presName="compNode" presStyleCnt="0"/>
      <dgm:spPr/>
    </dgm:pt>
    <dgm:pt modelId="{BF116141-BCFD-48CB-8B80-C96A90F8E158}" type="pres">
      <dgm:prSet presAssocID="{0D170D67-09C2-4BFB-BC6A-ECF989E50B3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0E328950-0651-4B9C-832D-DF6622F1E584}" type="pres">
      <dgm:prSet presAssocID="{0D170D67-09C2-4BFB-BC6A-ECF989E50B32}" presName="spaceRect" presStyleCnt="0"/>
      <dgm:spPr/>
    </dgm:pt>
    <dgm:pt modelId="{238260AC-3FFA-49A9-B5D9-851592F94BD8}" type="pres">
      <dgm:prSet presAssocID="{0D170D67-09C2-4BFB-BC6A-ECF989E50B32}" presName="textRect" presStyleLbl="revTx" presStyleIdx="0" presStyleCnt="4">
        <dgm:presLayoutVars>
          <dgm:chMax val="1"/>
          <dgm:chPref val="1"/>
        </dgm:presLayoutVars>
      </dgm:prSet>
      <dgm:spPr/>
    </dgm:pt>
    <dgm:pt modelId="{9A48EBE2-6C4F-40DB-9BE4-30B21DCB22B7}" type="pres">
      <dgm:prSet presAssocID="{980DD921-F177-4F15-99CF-B1F6DA60DCE8}" presName="sibTrans" presStyleCnt="0"/>
      <dgm:spPr/>
    </dgm:pt>
    <dgm:pt modelId="{4E2612DB-0865-43D6-B9EE-10CB173F6794}" type="pres">
      <dgm:prSet presAssocID="{DD111AAC-FC8C-48FB-B89A-CE0468E204C3}" presName="compNode" presStyleCnt="0"/>
      <dgm:spPr/>
    </dgm:pt>
    <dgm:pt modelId="{DBDADBBA-6728-49A6-9369-2D38F78B2357}" type="pres">
      <dgm:prSet presAssocID="{DD111AAC-FC8C-48FB-B89A-CE0468E204C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C5F5673A-2028-40CD-8F50-154698E32446}" type="pres">
      <dgm:prSet presAssocID="{DD111AAC-FC8C-48FB-B89A-CE0468E204C3}" presName="spaceRect" presStyleCnt="0"/>
      <dgm:spPr/>
    </dgm:pt>
    <dgm:pt modelId="{881003F1-60BB-4B92-AB1A-C8DF4BAEB54C}" type="pres">
      <dgm:prSet presAssocID="{DD111AAC-FC8C-48FB-B89A-CE0468E204C3}" presName="textRect" presStyleLbl="revTx" presStyleIdx="1" presStyleCnt="4">
        <dgm:presLayoutVars>
          <dgm:chMax val="1"/>
          <dgm:chPref val="1"/>
        </dgm:presLayoutVars>
      </dgm:prSet>
      <dgm:spPr/>
    </dgm:pt>
    <dgm:pt modelId="{1A8CD384-33EF-4FDB-AFC3-39E78B43D00A}" type="pres">
      <dgm:prSet presAssocID="{044318A0-AB4F-4AF1-86D3-882A8A24F1DF}" presName="sibTrans" presStyleCnt="0"/>
      <dgm:spPr/>
    </dgm:pt>
    <dgm:pt modelId="{4AD116DB-2BE3-4D99-AC00-C29887F43268}" type="pres">
      <dgm:prSet presAssocID="{F271B1CE-7318-433B-B54E-7C0054C71EA6}" presName="compNode" presStyleCnt="0"/>
      <dgm:spPr/>
    </dgm:pt>
    <dgm:pt modelId="{C7C75A4D-64CA-4BA5-9FBC-F8861057DAF2}" type="pres">
      <dgm:prSet presAssocID="{F271B1CE-7318-433B-B54E-7C0054C71EA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9D788AC1-77B7-4907-A7CE-5BF109902674}" type="pres">
      <dgm:prSet presAssocID="{F271B1CE-7318-433B-B54E-7C0054C71EA6}" presName="spaceRect" presStyleCnt="0"/>
      <dgm:spPr/>
    </dgm:pt>
    <dgm:pt modelId="{70FDEF04-E550-4A73-9C32-7731131BDBEA}" type="pres">
      <dgm:prSet presAssocID="{F271B1CE-7318-433B-B54E-7C0054C71EA6}" presName="textRect" presStyleLbl="revTx" presStyleIdx="2" presStyleCnt="4">
        <dgm:presLayoutVars>
          <dgm:chMax val="1"/>
          <dgm:chPref val="1"/>
        </dgm:presLayoutVars>
      </dgm:prSet>
      <dgm:spPr/>
    </dgm:pt>
    <dgm:pt modelId="{01EE7EFB-D901-43DD-A03C-5AEEA3D8B5A4}" type="pres">
      <dgm:prSet presAssocID="{3E7EE57C-9334-4F3B-8528-205BCDEF9DF3}" presName="sibTrans" presStyleCnt="0"/>
      <dgm:spPr/>
    </dgm:pt>
    <dgm:pt modelId="{214FFC59-023A-424F-B5A4-651E4B53F1F5}" type="pres">
      <dgm:prSet presAssocID="{8D87BB9D-001A-420D-A8F5-E757D54DFC14}" presName="compNode" presStyleCnt="0"/>
      <dgm:spPr/>
    </dgm:pt>
    <dgm:pt modelId="{65FC83A7-96B2-48E6-93DB-6D591740E81D}" type="pres">
      <dgm:prSet presAssocID="{8D87BB9D-001A-420D-A8F5-E757D54DFC1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369C5D4D-ED14-42BC-A317-65D8860D2A44}" type="pres">
      <dgm:prSet presAssocID="{8D87BB9D-001A-420D-A8F5-E757D54DFC14}" presName="spaceRect" presStyleCnt="0"/>
      <dgm:spPr/>
    </dgm:pt>
    <dgm:pt modelId="{9A4C3992-449D-4CD2-A573-A1774059731C}" type="pres">
      <dgm:prSet presAssocID="{8D87BB9D-001A-420D-A8F5-E757D54DFC1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0BC2828-1FB6-491D-92EE-1BC53C519B35}" type="presOf" srcId="{0D170D67-09C2-4BFB-BC6A-ECF989E50B32}" destId="{238260AC-3FFA-49A9-B5D9-851592F94BD8}" srcOrd="0" destOrd="0" presId="urn:microsoft.com/office/officeart/2018/2/layout/IconLabelList"/>
    <dgm:cxn modelId="{28F08A2E-F09C-415B-8209-348E90AF1E7F}" srcId="{9061540F-F284-4A11-A5D4-E16785430C02}" destId="{F271B1CE-7318-433B-B54E-7C0054C71EA6}" srcOrd="2" destOrd="0" parTransId="{BD77BAA1-2A89-4DCF-8F4E-B66781E3295F}" sibTransId="{3E7EE57C-9334-4F3B-8528-205BCDEF9DF3}"/>
    <dgm:cxn modelId="{5276C631-16DB-4923-9A6F-B88823C6728B}" type="presOf" srcId="{DD111AAC-FC8C-48FB-B89A-CE0468E204C3}" destId="{881003F1-60BB-4B92-AB1A-C8DF4BAEB54C}" srcOrd="0" destOrd="0" presId="urn:microsoft.com/office/officeart/2018/2/layout/IconLabelList"/>
    <dgm:cxn modelId="{B8E1E033-C0C2-4DA2-9C3A-7BF69EBADD7F}" srcId="{9061540F-F284-4A11-A5D4-E16785430C02}" destId="{8D87BB9D-001A-420D-A8F5-E757D54DFC14}" srcOrd="3" destOrd="0" parTransId="{A3BA7659-896D-4C28-9285-D42069960FB1}" sibTransId="{B2330AA3-AC8C-4658-A98B-49BA05788B2B}"/>
    <dgm:cxn modelId="{9E790335-6E49-4BFF-9B03-0050FB05CECE}" srcId="{9061540F-F284-4A11-A5D4-E16785430C02}" destId="{0D170D67-09C2-4BFB-BC6A-ECF989E50B32}" srcOrd="0" destOrd="0" parTransId="{DCA0737D-D0C3-4E3D-8DB0-979410159F20}" sibTransId="{980DD921-F177-4F15-99CF-B1F6DA60DCE8}"/>
    <dgm:cxn modelId="{DE502F5F-5FA5-49BB-9133-26320189D974}" type="presOf" srcId="{8D87BB9D-001A-420D-A8F5-E757D54DFC14}" destId="{9A4C3992-449D-4CD2-A573-A1774059731C}" srcOrd="0" destOrd="0" presId="urn:microsoft.com/office/officeart/2018/2/layout/IconLabelList"/>
    <dgm:cxn modelId="{B3985C5F-37C3-4868-A1A2-DE63813F209C}" srcId="{9061540F-F284-4A11-A5D4-E16785430C02}" destId="{DD111AAC-FC8C-48FB-B89A-CE0468E204C3}" srcOrd="1" destOrd="0" parTransId="{FE83B254-B97A-4392-9741-8F264FCBF7CA}" sibTransId="{044318A0-AB4F-4AF1-86D3-882A8A24F1DF}"/>
    <dgm:cxn modelId="{1CF9AF91-2094-4B80-BA79-A31FDE4617A3}" type="presOf" srcId="{F271B1CE-7318-433B-B54E-7C0054C71EA6}" destId="{70FDEF04-E550-4A73-9C32-7731131BDBEA}" srcOrd="0" destOrd="0" presId="urn:microsoft.com/office/officeart/2018/2/layout/IconLabelList"/>
    <dgm:cxn modelId="{C7BCC8D3-6252-41D3-B059-611080C9CB54}" type="presOf" srcId="{9061540F-F284-4A11-A5D4-E16785430C02}" destId="{F46E4C0A-83FB-4AED-92C8-FA31C4475FB6}" srcOrd="0" destOrd="0" presId="urn:microsoft.com/office/officeart/2018/2/layout/IconLabelList"/>
    <dgm:cxn modelId="{BAD5BCC2-164F-4C92-8469-6F0DC47F5963}" type="presParOf" srcId="{F46E4C0A-83FB-4AED-92C8-FA31C4475FB6}" destId="{E40A8919-0BF3-412E-96DB-190BE13B135B}" srcOrd="0" destOrd="0" presId="urn:microsoft.com/office/officeart/2018/2/layout/IconLabelList"/>
    <dgm:cxn modelId="{8C727F44-AF02-47A9-A955-A4A9876B5454}" type="presParOf" srcId="{E40A8919-0BF3-412E-96DB-190BE13B135B}" destId="{BF116141-BCFD-48CB-8B80-C96A90F8E158}" srcOrd="0" destOrd="0" presId="urn:microsoft.com/office/officeart/2018/2/layout/IconLabelList"/>
    <dgm:cxn modelId="{3ACF4542-05DF-4F3B-97D2-F3ABA517BFF9}" type="presParOf" srcId="{E40A8919-0BF3-412E-96DB-190BE13B135B}" destId="{0E328950-0651-4B9C-832D-DF6622F1E584}" srcOrd="1" destOrd="0" presId="urn:microsoft.com/office/officeart/2018/2/layout/IconLabelList"/>
    <dgm:cxn modelId="{F31A7AB3-72FC-4B5E-A241-573FA95A5EA2}" type="presParOf" srcId="{E40A8919-0BF3-412E-96DB-190BE13B135B}" destId="{238260AC-3FFA-49A9-B5D9-851592F94BD8}" srcOrd="2" destOrd="0" presId="urn:microsoft.com/office/officeart/2018/2/layout/IconLabelList"/>
    <dgm:cxn modelId="{A6E39914-918F-49A0-A6F7-6FED537EF45D}" type="presParOf" srcId="{F46E4C0A-83FB-4AED-92C8-FA31C4475FB6}" destId="{9A48EBE2-6C4F-40DB-9BE4-30B21DCB22B7}" srcOrd="1" destOrd="0" presId="urn:microsoft.com/office/officeart/2018/2/layout/IconLabelList"/>
    <dgm:cxn modelId="{C695E240-9D05-4A9E-A218-ACA58C8F81B3}" type="presParOf" srcId="{F46E4C0A-83FB-4AED-92C8-FA31C4475FB6}" destId="{4E2612DB-0865-43D6-B9EE-10CB173F6794}" srcOrd="2" destOrd="0" presId="urn:microsoft.com/office/officeart/2018/2/layout/IconLabelList"/>
    <dgm:cxn modelId="{EFC90747-C4D5-4AE5-95C7-39BB9D6B1BAE}" type="presParOf" srcId="{4E2612DB-0865-43D6-B9EE-10CB173F6794}" destId="{DBDADBBA-6728-49A6-9369-2D38F78B2357}" srcOrd="0" destOrd="0" presId="urn:microsoft.com/office/officeart/2018/2/layout/IconLabelList"/>
    <dgm:cxn modelId="{47335273-ACCA-4F90-A142-5B5ED302E846}" type="presParOf" srcId="{4E2612DB-0865-43D6-B9EE-10CB173F6794}" destId="{C5F5673A-2028-40CD-8F50-154698E32446}" srcOrd="1" destOrd="0" presId="urn:microsoft.com/office/officeart/2018/2/layout/IconLabelList"/>
    <dgm:cxn modelId="{520FEE1B-1F9D-44FF-B687-CDDFC3B01AE0}" type="presParOf" srcId="{4E2612DB-0865-43D6-B9EE-10CB173F6794}" destId="{881003F1-60BB-4B92-AB1A-C8DF4BAEB54C}" srcOrd="2" destOrd="0" presId="urn:microsoft.com/office/officeart/2018/2/layout/IconLabelList"/>
    <dgm:cxn modelId="{5F55C1D0-0B14-4374-9F60-5A8DEE1996CB}" type="presParOf" srcId="{F46E4C0A-83FB-4AED-92C8-FA31C4475FB6}" destId="{1A8CD384-33EF-4FDB-AFC3-39E78B43D00A}" srcOrd="3" destOrd="0" presId="urn:microsoft.com/office/officeart/2018/2/layout/IconLabelList"/>
    <dgm:cxn modelId="{078F90B5-53CD-4E75-A649-3CA65AA1896A}" type="presParOf" srcId="{F46E4C0A-83FB-4AED-92C8-FA31C4475FB6}" destId="{4AD116DB-2BE3-4D99-AC00-C29887F43268}" srcOrd="4" destOrd="0" presId="urn:microsoft.com/office/officeart/2018/2/layout/IconLabelList"/>
    <dgm:cxn modelId="{1A8BEB74-A2DC-47F7-A533-3D40079923EE}" type="presParOf" srcId="{4AD116DB-2BE3-4D99-AC00-C29887F43268}" destId="{C7C75A4D-64CA-4BA5-9FBC-F8861057DAF2}" srcOrd="0" destOrd="0" presId="urn:microsoft.com/office/officeart/2018/2/layout/IconLabelList"/>
    <dgm:cxn modelId="{CB194693-528E-45AB-9E15-EAE1120A7975}" type="presParOf" srcId="{4AD116DB-2BE3-4D99-AC00-C29887F43268}" destId="{9D788AC1-77B7-4907-A7CE-5BF109902674}" srcOrd="1" destOrd="0" presId="urn:microsoft.com/office/officeart/2018/2/layout/IconLabelList"/>
    <dgm:cxn modelId="{4D1715AE-9EE4-44A0-9F68-05C6C94ACF0C}" type="presParOf" srcId="{4AD116DB-2BE3-4D99-AC00-C29887F43268}" destId="{70FDEF04-E550-4A73-9C32-7731131BDBEA}" srcOrd="2" destOrd="0" presId="urn:microsoft.com/office/officeart/2018/2/layout/IconLabelList"/>
    <dgm:cxn modelId="{20DAC8D4-DF16-4154-95AA-B60D20A3CD24}" type="presParOf" srcId="{F46E4C0A-83FB-4AED-92C8-FA31C4475FB6}" destId="{01EE7EFB-D901-43DD-A03C-5AEEA3D8B5A4}" srcOrd="5" destOrd="0" presId="urn:microsoft.com/office/officeart/2018/2/layout/IconLabelList"/>
    <dgm:cxn modelId="{748FF2EA-5681-461B-AB2A-96FC04624113}" type="presParOf" srcId="{F46E4C0A-83FB-4AED-92C8-FA31C4475FB6}" destId="{214FFC59-023A-424F-B5A4-651E4B53F1F5}" srcOrd="6" destOrd="0" presId="urn:microsoft.com/office/officeart/2018/2/layout/IconLabelList"/>
    <dgm:cxn modelId="{87F9593F-BC44-4F20-A2D1-B0358949BBBE}" type="presParOf" srcId="{214FFC59-023A-424F-B5A4-651E4B53F1F5}" destId="{65FC83A7-96B2-48E6-93DB-6D591740E81D}" srcOrd="0" destOrd="0" presId="urn:microsoft.com/office/officeart/2018/2/layout/IconLabelList"/>
    <dgm:cxn modelId="{68D62082-83A2-47BB-ABEE-5247C7A7D06A}" type="presParOf" srcId="{214FFC59-023A-424F-B5A4-651E4B53F1F5}" destId="{369C5D4D-ED14-42BC-A317-65D8860D2A44}" srcOrd="1" destOrd="0" presId="urn:microsoft.com/office/officeart/2018/2/layout/IconLabelList"/>
    <dgm:cxn modelId="{0F323E3B-C63D-4E4D-AC03-01288D954A28}" type="presParOf" srcId="{214FFC59-023A-424F-B5A4-651E4B53F1F5}" destId="{9A4C3992-449D-4CD2-A573-A1774059731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D9E054-5656-46FC-B191-4411B8C93EC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E02D7DD-1733-4B35-8655-3B79C047D6B4}">
      <dgm:prSet/>
      <dgm:spPr/>
      <dgm:t>
        <a:bodyPr/>
        <a:lstStyle/>
        <a:p>
          <a:r>
            <a:rPr lang="de-DE"/>
            <a:t>Free Education</a:t>
          </a:r>
          <a:endParaRPr lang="en-US"/>
        </a:p>
      </dgm:t>
    </dgm:pt>
    <dgm:pt modelId="{216911A5-03B5-42A2-8D97-F97C233CF2D8}" type="parTrans" cxnId="{3FABC298-2538-4FB1-A45A-BED5CACCC2B8}">
      <dgm:prSet/>
      <dgm:spPr/>
      <dgm:t>
        <a:bodyPr/>
        <a:lstStyle/>
        <a:p>
          <a:endParaRPr lang="en-US"/>
        </a:p>
      </dgm:t>
    </dgm:pt>
    <dgm:pt modelId="{CA695D85-1460-45D0-B267-CE0C6F630A35}" type="sibTrans" cxnId="{3FABC298-2538-4FB1-A45A-BED5CACCC2B8}">
      <dgm:prSet/>
      <dgm:spPr/>
      <dgm:t>
        <a:bodyPr/>
        <a:lstStyle/>
        <a:p>
          <a:endParaRPr lang="en-US"/>
        </a:p>
      </dgm:t>
    </dgm:pt>
    <dgm:pt modelId="{9BB83488-C298-41C5-B596-F0CB1EDD0681}">
      <dgm:prSet/>
      <dgm:spPr/>
      <dgm:t>
        <a:bodyPr/>
        <a:lstStyle/>
        <a:p>
          <a:r>
            <a:rPr lang="de-DE"/>
            <a:t>Flexible Eduacational System</a:t>
          </a:r>
          <a:endParaRPr lang="en-US"/>
        </a:p>
      </dgm:t>
    </dgm:pt>
    <dgm:pt modelId="{A47EEBCA-0E81-477C-9E79-887EF4B32FD0}" type="parTrans" cxnId="{ACD7E8D2-5A50-4828-8A4F-2CE866E462C3}">
      <dgm:prSet/>
      <dgm:spPr/>
      <dgm:t>
        <a:bodyPr/>
        <a:lstStyle/>
        <a:p>
          <a:endParaRPr lang="en-US"/>
        </a:p>
      </dgm:t>
    </dgm:pt>
    <dgm:pt modelId="{5095B341-3AA9-40ED-B42F-D1778761CF2C}" type="sibTrans" cxnId="{ACD7E8D2-5A50-4828-8A4F-2CE866E462C3}">
      <dgm:prSet/>
      <dgm:spPr/>
      <dgm:t>
        <a:bodyPr/>
        <a:lstStyle/>
        <a:p>
          <a:endParaRPr lang="en-US"/>
        </a:p>
      </dgm:t>
    </dgm:pt>
    <dgm:pt modelId="{3431E07A-1036-4FC2-8123-CDB1B15B4D12}">
      <dgm:prSet/>
      <dgm:spPr/>
      <dgm:t>
        <a:bodyPr/>
        <a:lstStyle/>
        <a:p>
          <a:r>
            <a:rPr lang="de-DE"/>
            <a:t>Ample amount of bachelors and masters courses</a:t>
          </a:r>
          <a:endParaRPr lang="en-US"/>
        </a:p>
      </dgm:t>
    </dgm:pt>
    <dgm:pt modelId="{F7AD0ADD-533F-4B79-A3B6-868002EA3C97}" type="parTrans" cxnId="{E513A36A-97DB-4C6D-A240-C530DE2EFF16}">
      <dgm:prSet/>
      <dgm:spPr/>
      <dgm:t>
        <a:bodyPr/>
        <a:lstStyle/>
        <a:p>
          <a:endParaRPr lang="en-US"/>
        </a:p>
      </dgm:t>
    </dgm:pt>
    <dgm:pt modelId="{F5723A7A-EAB5-4F30-886A-1ACDBC3DE50B}" type="sibTrans" cxnId="{E513A36A-97DB-4C6D-A240-C530DE2EFF16}">
      <dgm:prSet/>
      <dgm:spPr/>
      <dgm:t>
        <a:bodyPr/>
        <a:lstStyle/>
        <a:p>
          <a:endParaRPr lang="en-US"/>
        </a:p>
      </dgm:t>
    </dgm:pt>
    <dgm:pt modelId="{04E18D16-0527-4BDD-A95C-49F390C06F4A}">
      <dgm:prSet/>
      <dgm:spPr/>
      <dgm:t>
        <a:bodyPr/>
        <a:lstStyle/>
        <a:p>
          <a:r>
            <a:rPr lang="en-US"/>
            <a:t>Comparatively wide job opportunities</a:t>
          </a:r>
        </a:p>
      </dgm:t>
    </dgm:pt>
    <dgm:pt modelId="{8894F159-9469-488F-949C-D16C601B8AA7}" type="parTrans" cxnId="{FBCC4DF6-4476-47A8-B9C5-428ABA396802}">
      <dgm:prSet/>
      <dgm:spPr/>
      <dgm:t>
        <a:bodyPr/>
        <a:lstStyle/>
        <a:p>
          <a:endParaRPr lang="en-US"/>
        </a:p>
      </dgm:t>
    </dgm:pt>
    <dgm:pt modelId="{A9633126-86B9-49B1-AB4C-75EE1C82827A}" type="sibTrans" cxnId="{FBCC4DF6-4476-47A8-B9C5-428ABA396802}">
      <dgm:prSet/>
      <dgm:spPr/>
      <dgm:t>
        <a:bodyPr/>
        <a:lstStyle/>
        <a:p>
          <a:endParaRPr lang="en-US"/>
        </a:p>
      </dgm:t>
    </dgm:pt>
    <dgm:pt modelId="{92647BAC-A92E-4ACD-B211-6E28D8964BCF}">
      <dgm:prSet/>
      <dgm:spPr/>
      <dgm:t>
        <a:bodyPr/>
        <a:lstStyle/>
        <a:p>
          <a:r>
            <a:rPr lang="en-US"/>
            <a:t>Work Life balance</a:t>
          </a:r>
        </a:p>
      </dgm:t>
    </dgm:pt>
    <dgm:pt modelId="{BCDA4514-895C-4F5A-8158-EB22FDC2B1C8}" type="parTrans" cxnId="{E49DCDE5-5810-4CD9-8706-284D02DE4F48}">
      <dgm:prSet/>
      <dgm:spPr/>
      <dgm:t>
        <a:bodyPr/>
        <a:lstStyle/>
        <a:p>
          <a:endParaRPr lang="en-US"/>
        </a:p>
      </dgm:t>
    </dgm:pt>
    <dgm:pt modelId="{5D103A86-012B-4740-9683-8CE127934508}" type="sibTrans" cxnId="{E49DCDE5-5810-4CD9-8706-284D02DE4F48}">
      <dgm:prSet/>
      <dgm:spPr/>
      <dgm:t>
        <a:bodyPr/>
        <a:lstStyle/>
        <a:p>
          <a:endParaRPr lang="en-US"/>
        </a:p>
      </dgm:t>
    </dgm:pt>
    <dgm:pt modelId="{21B8F348-4F80-4EA0-A069-287D9A7E6000}">
      <dgm:prSet/>
      <dgm:spPr/>
      <dgm:t>
        <a:bodyPr/>
        <a:lstStyle/>
        <a:p>
          <a:r>
            <a:rPr lang="en-US"/>
            <a:t>More job security</a:t>
          </a:r>
        </a:p>
      </dgm:t>
    </dgm:pt>
    <dgm:pt modelId="{C00D2476-FF7C-4CF6-A6C4-FCD90E1C97FB}" type="parTrans" cxnId="{1E575790-306B-4490-9B01-002EC80D4F24}">
      <dgm:prSet/>
      <dgm:spPr/>
      <dgm:t>
        <a:bodyPr/>
        <a:lstStyle/>
        <a:p>
          <a:endParaRPr lang="en-US"/>
        </a:p>
      </dgm:t>
    </dgm:pt>
    <dgm:pt modelId="{A863634F-80EA-4D90-8D78-4985995CFE40}" type="sibTrans" cxnId="{1E575790-306B-4490-9B01-002EC80D4F24}">
      <dgm:prSet/>
      <dgm:spPr/>
      <dgm:t>
        <a:bodyPr/>
        <a:lstStyle/>
        <a:p>
          <a:endParaRPr lang="en-US"/>
        </a:p>
      </dgm:t>
    </dgm:pt>
    <dgm:pt modelId="{4ADFDF1E-FAB1-4568-93AE-A6CCA7B20CA4}" type="pres">
      <dgm:prSet presAssocID="{D3D9E054-5656-46FC-B191-4411B8C93EC8}" presName="vert0" presStyleCnt="0">
        <dgm:presLayoutVars>
          <dgm:dir/>
          <dgm:animOne val="branch"/>
          <dgm:animLvl val="lvl"/>
        </dgm:presLayoutVars>
      </dgm:prSet>
      <dgm:spPr/>
    </dgm:pt>
    <dgm:pt modelId="{5B178D6B-07D1-425B-9016-06E0B4F195F7}" type="pres">
      <dgm:prSet presAssocID="{9E02D7DD-1733-4B35-8655-3B79C047D6B4}" presName="thickLine" presStyleLbl="alignNode1" presStyleIdx="0" presStyleCnt="6"/>
      <dgm:spPr/>
    </dgm:pt>
    <dgm:pt modelId="{A8A549A0-66A8-4141-A791-87B4A6533927}" type="pres">
      <dgm:prSet presAssocID="{9E02D7DD-1733-4B35-8655-3B79C047D6B4}" presName="horz1" presStyleCnt="0"/>
      <dgm:spPr/>
    </dgm:pt>
    <dgm:pt modelId="{827E3754-4CC2-4287-8463-5ECE50CFF32A}" type="pres">
      <dgm:prSet presAssocID="{9E02D7DD-1733-4B35-8655-3B79C047D6B4}" presName="tx1" presStyleLbl="revTx" presStyleIdx="0" presStyleCnt="6"/>
      <dgm:spPr/>
    </dgm:pt>
    <dgm:pt modelId="{11A176FC-EC8D-4685-9BBF-682F55F3BE15}" type="pres">
      <dgm:prSet presAssocID="{9E02D7DD-1733-4B35-8655-3B79C047D6B4}" presName="vert1" presStyleCnt="0"/>
      <dgm:spPr/>
    </dgm:pt>
    <dgm:pt modelId="{6EB67081-BFF1-4C94-BB10-D9A2F0184C63}" type="pres">
      <dgm:prSet presAssocID="{9BB83488-C298-41C5-B596-F0CB1EDD0681}" presName="thickLine" presStyleLbl="alignNode1" presStyleIdx="1" presStyleCnt="6"/>
      <dgm:spPr/>
    </dgm:pt>
    <dgm:pt modelId="{1EE52EB3-CFD9-4BEE-B7AD-5B3CD75AF12B}" type="pres">
      <dgm:prSet presAssocID="{9BB83488-C298-41C5-B596-F0CB1EDD0681}" presName="horz1" presStyleCnt="0"/>
      <dgm:spPr/>
    </dgm:pt>
    <dgm:pt modelId="{9B007090-A76F-4D9C-BF9D-66F583EEDC2E}" type="pres">
      <dgm:prSet presAssocID="{9BB83488-C298-41C5-B596-F0CB1EDD0681}" presName="tx1" presStyleLbl="revTx" presStyleIdx="1" presStyleCnt="6"/>
      <dgm:spPr/>
    </dgm:pt>
    <dgm:pt modelId="{F9F8D1A5-02CC-4B6F-943F-4A7B8EAF44CB}" type="pres">
      <dgm:prSet presAssocID="{9BB83488-C298-41C5-B596-F0CB1EDD0681}" presName="vert1" presStyleCnt="0"/>
      <dgm:spPr/>
    </dgm:pt>
    <dgm:pt modelId="{FAADA12F-5812-4FB1-B325-5CE1F64216D7}" type="pres">
      <dgm:prSet presAssocID="{3431E07A-1036-4FC2-8123-CDB1B15B4D12}" presName="thickLine" presStyleLbl="alignNode1" presStyleIdx="2" presStyleCnt="6"/>
      <dgm:spPr/>
    </dgm:pt>
    <dgm:pt modelId="{262B5A03-F555-4A39-93BF-EC63E4E22D76}" type="pres">
      <dgm:prSet presAssocID="{3431E07A-1036-4FC2-8123-CDB1B15B4D12}" presName="horz1" presStyleCnt="0"/>
      <dgm:spPr/>
    </dgm:pt>
    <dgm:pt modelId="{1DC3D700-ABE6-4DEE-BC41-8367F97D9A05}" type="pres">
      <dgm:prSet presAssocID="{3431E07A-1036-4FC2-8123-CDB1B15B4D12}" presName="tx1" presStyleLbl="revTx" presStyleIdx="2" presStyleCnt="6"/>
      <dgm:spPr/>
    </dgm:pt>
    <dgm:pt modelId="{3655A2A6-3F3A-46F2-95AA-B2BEEAE4FDB1}" type="pres">
      <dgm:prSet presAssocID="{3431E07A-1036-4FC2-8123-CDB1B15B4D12}" presName="vert1" presStyleCnt="0"/>
      <dgm:spPr/>
    </dgm:pt>
    <dgm:pt modelId="{E9F7D13F-050B-4822-8AE2-08053DDA5415}" type="pres">
      <dgm:prSet presAssocID="{04E18D16-0527-4BDD-A95C-49F390C06F4A}" presName="thickLine" presStyleLbl="alignNode1" presStyleIdx="3" presStyleCnt="6"/>
      <dgm:spPr/>
    </dgm:pt>
    <dgm:pt modelId="{0A76CAFF-3D49-4FEA-B766-2895E2825BF9}" type="pres">
      <dgm:prSet presAssocID="{04E18D16-0527-4BDD-A95C-49F390C06F4A}" presName="horz1" presStyleCnt="0"/>
      <dgm:spPr/>
    </dgm:pt>
    <dgm:pt modelId="{826297BD-6FFD-4DC5-B76E-7DF4A5576846}" type="pres">
      <dgm:prSet presAssocID="{04E18D16-0527-4BDD-A95C-49F390C06F4A}" presName="tx1" presStyleLbl="revTx" presStyleIdx="3" presStyleCnt="6"/>
      <dgm:spPr/>
    </dgm:pt>
    <dgm:pt modelId="{374B64DE-4EB0-411B-BCE6-73263F3E34FC}" type="pres">
      <dgm:prSet presAssocID="{04E18D16-0527-4BDD-A95C-49F390C06F4A}" presName="vert1" presStyleCnt="0"/>
      <dgm:spPr/>
    </dgm:pt>
    <dgm:pt modelId="{671A77E3-8BE3-4154-B901-74C7B9B48BA8}" type="pres">
      <dgm:prSet presAssocID="{92647BAC-A92E-4ACD-B211-6E28D8964BCF}" presName="thickLine" presStyleLbl="alignNode1" presStyleIdx="4" presStyleCnt="6"/>
      <dgm:spPr/>
    </dgm:pt>
    <dgm:pt modelId="{AB299A88-E602-4250-A322-E696BA313294}" type="pres">
      <dgm:prSet presAssocID="{92647BAC-A92E-4ACD-B211-6E28D8964BCF}" presName="horz1" presStyleCnt="0"/>
      <dgm:spPr/>
    </dgm:pt>
    <dgm:pt modelId="{A0EBCF3A-836A-4A9E-87BE-2C6762BCEFDC}" type="pres">
      <dgm:prSet presAssocID="{92647BAC-A92E-4ACD-B211-6E28D8964BCF}" presName="tx1" presStyleLbl="revTx" presStyleIdx="4" presStyleCnt="6"/>
      <dgm:spPr/>
    </dgm:pt>
    <dgm:pt modelId="{F1139D0E-0DAE-417B-A574-2C76BBE70FCF}" type="pres">
      <dgm:prSet presAssocID="{92647BAC-A92E-4ACD-B211-6E28D8964BCF}" presName="vert1" presStyleCnt="0"/>
      <dgm:spPr/>
    </dgm:pt>
    <dgm:pt modelId="{7FEE2DFD-40C6-48C3-9E8B-F8F4840C48B9}" type="pres">
      <dgm:prSet presAssocID="{21B8F348-4F80-4EA0-A069-287D9A7E6000}" presName="thickLine" presStyleLbl="alignNode1" presStyleIdx="5" presStyleCnt="6"/>
      <dgm:spPr/>
    </dgm:pt>
    <dgm:pt modelId="{23AA84BB-EA3B-4E7C-83D9-2C1BAE93E95C}" type="pres">
      <dgm:prSet presAssocID="{21B8F348-4F80-4EA0-A069-287D9A7E6000}" presName="horz1" presStyleCnt="0"/>
      <dgm:spPr/>
    </dgm:pt>
    <dgm:pt modelId="{54CE4ACD-99C8-4153-920B-09556C0505B2}" type="pres">
      <dgm:prSet presAssocID="{21B8F348-4F80-4EA0-A069-287D9A7E6000}" presName="tx1" presStyleLbl="revTx" presStyleIdx="5" presStyleCnt="6"/>
      <dgm:spPr/>
    </dgm:pt>
    <dgm:pt modelId="{FEB610A7-3588-4B91-A6D5-11E671DB7997}" type="pres">
      <dgm:prSet presAssocID="{21B8F348-4F80-4EA0-A069-287D9A7E6000}" presName="vert1" presStyleCnt="0"/>
      <dgm:spPr/>
    </dgm:pt>
  </dgm:ptLst>
  <dgm:cxnLst>
    <dgm:cxn modelId="{ABE3140B-7F69-4BDB-9D3A-D0AE95A01989}" type="presOf" srcId="{21B8F348-4F80-4EA0-A069-287D9A7E6000}" destId="{54CE4ACD-99C8-4153-920B-09556C0505B2}" srcOrd="0" destOrd="0" presId="urn:microsoft.com/office/officeart/2008/layout/LinedList"/>
    <dgm:cxn modelId="{88936F62-BB49-43ED-96C5-A6BB4A822356}" type="presOf" srcId="{9BB83488-C298-41C5-B596-F0CB1EDD0681}" destId="{9B007090-A76F-4D9C-BF9D-66F583EEDC2E}" srcOrd="0" destOrd="0" presId="urn:microsoft.com/office/officeart/2008/layout/LinedList"/>
    <dgm:cxn modelId="{E513A36A-97DB-4C6D-A240-C530DE2EFF16}" srcId="{D3D9E054-5656-46FC-B191-4411B8C93EC8}" destId="{3431E07A-1036-4FC2-8123-CDB1B15B4D12}" srcOrd="2" destOrd="0" parTransId="{F7AD0ADD-533F-4B79-A3B6-868002EA3C97}" sibTransId="{F5723A7A-EAB5-4F30-886A-1ACDBC3DE50B}"/>
    <dgm:cxn modelId="{E9774581-AFAC-469C-BB33-9E05C2F87EA0}" type="presOf" srcId="{92647BAC-A92E-4ACD-B211-6E28D8964BCF}" destId="{A0EBCF3A-836A-4A9E-87BE-2C6762BCEFDC}" srcOrd="0" destOrd="0" presId="urn:microsoft.com/office/officeart/2008/layout/LinedList"/>
    <dgm:cxn modelId="{1E575790-306B-4490-9B01-002EC80D4F24}" srcId="{D3D9E054-5656-46FC-B191-4411B8C93EC8}" destId="{21B8F348-4F80-4EA0-A069-287D9A7E6000}" srcOrd="5" destOrd="0" parTransId="{C00D2476-FF7C-4CF6-A6C4-FCD90E1C97FB}" sibTransId="{A863634F-80EA-4D90-8D78-4985995CFE40}"/>
    <dgm:cxn modelId="{3FABC298-2538-4FB1-A45A-BED5CACCC2B8}" srcId="{D3D9E054-5656-46FC-B191-4411B8C93EC8}" destId="{9E02D7DD-1733-4B35-8655-3B79C047D6B4}" srcOrd="0" destOrd="0" parTransId="{216911A5-03B5-42A2-8D97-F97C233CF2D8}" sibTransId="{CA695D85-1460-45D0-B267-CE0C6F630A35}"/>
    <dgm:cxn modelId="{3CB816AD-020E-48F5-A691-FB3B34A57D51}" type="presOf" srcId="{9E02D7DD-1733-4B35-8655-3B79C047D6B4}" destId="{827E3754-4CC2-4287-8463-5ECE50CFF32A}" srcOrd="0" destOrd="0" presId="urn:microsoft.com/office/officeart/2008/layout/LinedList"/>
    <dgm:cxn modelId="{0C889CB0-4771-4C71-A7B3-73EB7423D41E}" type="presOf" srcId="{D3D9E054-5656-46FC-B191-4411B8C93EC8}" destId="{4ADFDF1E-FAB1-4568-93AE-A6CCA7B20CA4}" srcOrd="0" destOrd="0" presId="urn:microsoft.com/office/officeart/2008/layout/LinedList"/>
    <dgm:cxn modelId="{ACD7E8D2-5A50-4828-8A4F-2CE866E462C3}" srcId="{D3D9E054-5656-46FC-B191-4411B8C93EC8}" destId="{9BB83488-C298-41C5-B596-F0CB1EDD0681}" srcOrd="1" destOrd="0" parTransId="{A47EEBCA-0E81-477C-9E79-887EF4B32FD0}" sibTransId="{5095B341-3AA9-40ED-B42F-D1778761CF2C}"/>
    <dgm:cxn modelId="{B998B4E0-5EEB-45B5-A43B-EC80AFE80DC5}" type="presOf" srcId="{3431E07A-1036-4FC2-8123-CDB1B15B4D12}" destId="{1DC3D700-ABE6-4DEE-BC41-8367F97D9A05}" srcOrd="0" destOrd="0" presId="urn:microsoft.com/office/officeart/2008/layout/LinedList"/>
    <dgm:cxn modelId="{E49DCDE5-5810-4CD9-8706-284D02DE4F48}" srcId="{D3D9E054-5656-46FC-B191-4411B8C93EC8}" destId="{92647BAC-A92E-4ACD-B211-6E28D8964BCF}" srcOrd="4" destOrd="0" parTransId="{BCDA4514-895C-4F5A-8158-EB22FDC2B1C8}" sibTransId="{5D103A86-012B-4740-9683-8CE127934508}"/>
    <dgm:cxn modelId="{2FC971F0-6E81-44AB-8C75-8265B6026D38}" type="presOf" srcId="{04E18D16-0527-4BDD-A95C-49F390C06F4A}" destId="{826297BD-6FFD-4DC5-B76E-7DF4A5576846}" srcOrd="0" destOrd="0" presId="urn:microsoft.com/office/officeart/2008/layout/LinedList"/>
    <dgm:cxn modelId="{FBCC4DF6-4476-47A8-B9C5-428ABA396802}" srcId="{D3D9E054-5656-46FC-B191-4411B8C93EC8}" destId="{04E18D16-0527-4BDD-A95C-49F390C06F4A}" srcOrd="3" destOrd="0" parTransId="{8894F159-9469-488F-949C-D16C601B8AA7}" sibTransId="{A9633126-86B9-49B1-AB4C-75EE1C82827A}"/>
    <dgm:cxn modelId="{673652AB-2666-463C-9538-543ACA226E72}" type="presParOf" srcId="{4ADFDF1E-FAB1-4568-93AE-A6CCA7B20CA4}" destId="{5B178D6B-07D1-425B-9016-06E0B4F195F7}" srcOrd="0" destOrd="0" presId="urn:microsoft.com/office/officeart/2008/layout/LinedList"/>
    <dgm:cxn modelId="{92D18808-7058-4759-A87C-023DD9AFDDCF}" type="presParOf" srcId="{4ADFDF1E-FAB1-4568-93AE-A6CCA7B20CA4}" destId="{A8A549A0-66A8-4141-A791-87B4A6533927}" srcOrd="1" destOrd="0" presId="urn:microsoft.com/office/officeart/2008/layout/LinedList"/>
    <dgm:cxn modelId="{1D057A6C-7378-4C9E-A38D-AFE5D857F038}" type="presParOf" srcId="{A8A549A0-66A8-4141-A791-87B4A6533927}" destId="{827E3754-4CC2-4287-8463-5ECE50CFF32A}" srcOrd="0" destOrd="0" presId="urn:microsoft.com/office/officeart/2008/layout/LinedList"/>
    <dgm:cxn modelId="{CD1A9924-0985-4161-ABD4-6A2C6BED001B}" type="presParOf" srcId="{A8A549A0-66A8-4141-A791-87B4A6533927}" destId="{11A176FC-EC8D-4685-9BBF-682F55F3BE15}" srcOrd="1" destOrd="0" presId="urn:microsoft.com/office/officeart/2008/layout/LinedList"/>
    <dgm:cxn modelId="{4CF81BFD-11A9-479E-9F63-FBD51C94B8A1}" type="presParOf" srcId="{4ADFDF1E-FAB1-4568-93AE-A6CCA7B20CA4}" destId="{6EB67081-BFF1-4C94-BB10-D9A2F0184C63}" srcOrd="2" destOrd="0" presId="urn:microsoft.com/office/officeart/2008/layout/LinedList"/>
    <dgm:cxn modelId="{205A1B19-88E6-49B7-977C-C34448670885}" type="presParOf" srcId="{4ADFDF1E-FAB1-4568-93AE-A6CCA7B20CA4}" destId="{1EE52EB3-CFD9-4BEE-B7AD-5B3CD75AF12B}" srcOrd="3" destOrd="0" presId="urn:microsoft.com/office/officeart/2008/layout/LinedList"/>
    <dgm:cxn modelId="{B5217667-7B36-4F0F-9F26-2D9F4EDDE6D6}" type="presParOf" srcId="{1EE52EB3-CFD9-4BEE-B7AD-5B3CD75AF12B}" destId="{9B007090-A76F-4D9C-BF9D-66F583EEDC2E}" srcOrd="0" destOrd="0" presId="urn:microsoft.com/office/officeart/2008/layout/LinedList"/>
    <dgm:cxn modelId="{A83A77C5-4BDF-4336-A34A-EBD06D52BEB6}" type="presParOf" srcId="{1EE52EB3-CFD9-4BEE-B7AD-5B3CD75AF12B}" destId="{F9F8D1A5-02CC-4B6F-943F-4A7B8EAF44CB}" srcOrd="1" destOrd="0" presId="urn:microsoft.com/office/officeart/2008/layout/LinedList"/>
    <dgm:cxn modelId="{695070AE-9937-484E-BF4D-7E4C1A4004AE}" type="presParOf" srcId="{4ADFDF1E-FAB1-4568-93AE-A6CCA7B20CA4}" destId="{FAADA12F-5812-4FB1-B325-5CE1F64216D7}" srcOrd="4" destOrd="0" presId="urn:microsoft.com/office/officeart/2008/layout/LinedList"/>
    <dgm:cxn modelId="{8F289CD3-53E8-43D0-B3C0-1F90F85AA5EA}" type="presParOf" srcId="{4ADFDF1E-FAB1-4568-93AE-A6CCA7B20CA4}" destId="{262B5A03-F555-4A39-93BF-EC63E4E22D76}" srcOrd="5" destOrd="0" presId="urn:microsoft.com/office/officeart/2008/layout/LinedList"/>
    <dgm:cxn modelId="{A79C5939-5B5F-42BC-AEDB-159B5C597383}" type="presParOf" srcId="{262B5A03-F555-4A39-93BF-EC63E4E22D76}" destId="{1DC3D700-ABE6-4DEE-BC41-8367F97D9A05}" srcOrd="0" destOrd="0" presId="urn:microsoft.com/office/officeart/2008/layout/LinedList"/>
    <dgm:cxn modelId="{E5A975D9-86F9-4B58-A7C3-1A5AC00CDEF4}" type="presParOf" srcId="{262B5A03-F555-4A39-93BF-EC63E4E22D76}" destId="{3655A2A6-3F3A-46F2-95AA-B2BEEAE4FDB1}" srcOrd="1" destOrd="0" presId="urn:microsoft.com/office/officeart/2008/layout/LinedList"/>
    <dgm:cxn modelId="{E8E5963A-F3DE-4E06-9DCD-7D20C0BE18A5}" type="presParOf" srcId="{4ADFDF1E-FAB1-4568-93AE-A6CCA7B20CA4}" destId="{E9F7D13F-050B-4822-8AE2-08053DDA5415}" srcOrd="6" destOrd="0" presId="urn:microsoft.com/office/officeart/2008/layout/LinedList"/>
    <dgm:cxn modelId="{8F5DBDF6-20C6-41A2-9DDB-E78BDBD7BCAB}" type="presParOf" srcId="{4ADFDF1E-FAB1-4568-93AE-A6CCA7B20CA4}" destId="{0A76CAFF-3D49-4FEA-B766-2895E2825BF9}" srcOrd="7" destOrd="0" presId="urn:microsoft.com/office/officeart/2008/layout/LinedList"/>
    <dgm:cxn modelId="{AD8135F9-0ED0-4C6F-94F3-F29B9121B17F}" type="presParOf" srcId="{0A76CAFF-3D49-4FEA-B766-2895E2825BF9}" destId="{826297BD-6FFD-4DC5-B76E-7DF4A5576846}" srcOrd="0" destOrd="0" presId="urn:microsoft.com/office/officeart/2008/layout/LinedList"/>
    <dgm:cxn modelId="{09C0595F-888C-4A6C-853B-C69A5AF5BBC8}" type="presParOf" srcId="{0A76CAFF-3D49-4FEA-B766-2895E2825BF9}" destId="{374B64DE-4EB0-411B-BCE6-73263F3E34FC}" srcOrd="1" destOrd="0" presId="urn:microsoft.com/office/officeart/2008/layout/LinedList"/>
    <dgm:cxn modelId="{70C111EC-9621-47A7-883F-2087B90B3CEF}" type="presParOf" srcId="{4ADFDF1E-FAB1-4568-93AE-A6CCA7B20CA4}" destId="{671A77E3-8BE3-4154-B901-74C7B9B48BA8}" srcOrd="8" destOrd="0" presId="urn:microsoft.com/office/officeart/2008/layout/LinedList"/>
    <dgm:cxn modelId="{FE6C20A1-7AB1-46AE-A36B-AEFCFAB31B2A}" type="presParOf" srcId="{4ADFDF1E-FAB1-4568-93AE-A6CCA7B20CA4}" destId="{AB299A88-E602-4250-A322-E696BA313294}" srcOrd="9" destOrd="0" presId="urn:microsoft.com/office/officeart/2008/layout/LinedList"/>
    <dgm:cxn modelId="{F45F5DBC-6AEC-4E07-9D44-7EB440740AC2}" type="presParOf" srcId="{AB299A88-E602-4250-A322-E696BA313294}" destId="{A0EBCF3A-836A-4A9E-87BE-2C6762BCEFDC}" srcOrd="0" destOrd="0" presId="urn:microsoft.com/office/officeart/2008/layout/LinedList"/>
    <dgm:cxn modelId="{7C2C2E72-1930-4E1B-9BCA-3D41BB882632}" type="presParOf" srcId="{AB299A88-E602-4250-A322-E696BA313294}" destId="{F1139D0E-0DAE-417B-A574-2C76BBE70FCF}" srcOrd="1" destOrd="0" presId="urn:microsoft.com/office/officeart/2008/layout/LinedList"/>
    <dgm:cxn modelId="{DA43238D-8B2E-4464-A3C2-BD1BBB09DE48}" type="presParOf" srcId="{4ADFDF1E-FAB1-4568-93AE-A6CCA7B20CA4}" destId="{7FEE2DFD-40C6-48C3-9E8B-F8F4840C48B9}" srcOrd="10" destOrd="0" presId="urn:microsoft.com/office/officeart/2008/layout/LinedList"/>
    <dgm:cxn modelId="{56CD0DEE-3A0C-4B7D-B130-D6EFC051916B}" type="presParOf" srcId="{4ADFDF1E-FAB1-4568-93AE-A6CCA7B20CA4}" destId="{23AA84BB-EA3B-4E7C-83D9-2C1BAE93E95C}" srcOrd="11" destOrd="0" presId="urn:microsoft.com/office/officeart/2008/layout/LinedList"/>
    <dgm:cxn modelId="{0F378EBF-C495-441F-8A3C-72E53C1AE061}" type="presParOf" srcId="{23AA84BB-EA3B-4E7C-83D9-2C1BAE93E95C}" destId="{54CE4ACD-99C8-4153-920B-09556C0505B2}" srcOrd="0" destOrd="0" presId="urn:microsoft.com/office/officeart/2008/layout/LinedList"/>
    <dgm:cxn modelId="{B1B92F87-4C06-41D8-94CE-C48C64DB9012}" type="presParOf" srcId="{23AA84BB-EA3B-4E7C-83D9-2C1BAE93E95C}" destId="{FEB610A7-3588-4B91-A6D5-11E671DB799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8C6A4B-E975-41D7-B683-7073284DAAE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94C0B6B-A8D3-4A86-90BC-49A3C40C6AA9}">
      <dgm:prSet/>
      <dgm:spPr/>
      <dgm:t>
        <a:bodyPr/>
        <a:lstStyle/>
        <a:p>
          <a:pPr>
            <a:defRPr cap="all"/>
          </a:pPr>
          <a:r>
            <a:rPr lang="de-DE"/>
            <a:t>No consultancy is required/mandatory</a:t>
          </a:r>
          <a:endParaRPr lang="en-US"/>
        </a:p>
      </dgm:t>
    </dgm:pt>
    <dgm:pt modelId="{4DEBD091-A8A1-463F-B01A-A7B1359E96DE}" type="parTrans" cxnId="{0179B566-0278-4202-8278-B56E1A941E70}">
      <dgm:prSet/>
      <dgm:spPr/>
      <dgm:t>
        <a:bodyPr/>
        <a:lstStyle/>
        <a:p>
          <a:endParaRPr lang="en-US"/>
        </a:p>
      </dgm:t>
    </dgm:pt>
    <dgm:pt modelId="{F5DCAE28-5910-4108-932D-523BB80AF4F1}" type="sibTrans" cxnId="{0179B566-0278-4202-8278-B56E1A941E70}">
      <dgm:prSet/>
      <dgm:spPr/>
      <dgm:t>
        <a:bodyPr/>
        <a:lstStyle/>
        <a:p>
          <a:endParaRPr lang="en-US"/>
        </a:p>
      </dgm:t>
    </dgm:pt>
    <dgm:pt modelId="{1CFF6279-3EA4-4683-B763-22A7D6617E80}">
      <dgm:prSet/>
      <dgm:spPr/>
      <dgm:t>
        <a:bodyPr/>
        <a:lstStyle/>
        <a:p>
          <a:pPr>
            <a:defRPr cap="all"/>
          </a:pPr>
          <a:r>
            <a:rPr lang="de-DE"/>
            <a:t>Easy application process</a:t>
          </a:r>
          <a:endParaRPr lang="en-US"/>
        </a:p>
      </dgm:t>
    </dgm:pt>
    <dgm:pt modelId="{8CCFE4BA-9FAB-4C29-A981-55770D1A203A}" type="parTrans" cxnId="{CC78AE25-205C-4839-8EF2-9D44C40CA584}">
      <dgm:prSet/>
      <dgm:spPr/>
      <dgm:t>
        <a:bodyPr/>
        <a:lstStyle/>
        <a:p>
          <a:endParaRPr lang="en-US"/>
        </a:p>
      </dgm:t>
    </dgm:pt>
    <dgm:pt modelId="{1F1ED218-71CD-41F1-80BB-78D3358FCCE6}" type="sibTrans" cxnId="{CC78AE25-205C-4839-8EF2-9D44C40CA584}">
      <dgm:prSet/>
      <dgm:spPr/>
      <dgm:t>
        <a:bodyPr/>
        <a:lstStyle/>
        <a:p>
          <a:endParaRPr lang="en-US"/>
        </a:p>
      </dgm:t>
    </dgm:pt>
    <dgm:pt modelId="{85B63BD6-2383-4FA2-8DA2-25DF8E1969A8}">
      <dgm:prSet/>
      <dgm:spPr/>
      <dgm:t>
        <a:bodyPr/>
        <a:lstStyle/>
        <a:p>
          <a:pPr>
            <a:defRPr cap="all"/>
          </a:pPr>
          <a:r>
            <a:rPr lang="de-DE"/>
            <a:t>Available helpful websites for e.g., daad.de</a:t>
          </a:r>
          <a:endParaRPr lang="en-US"/>
        </a:p>
      </dgm:t>
    </dgm:pt>
    <dgm:pt modelId="{3B3B77D1-D314-4207-9EAE-BD6BE66560DE}" type="parTrans" cxnId="{C141A181-AFD4-47D8-9EEE-10C52F97E2E7}">
      <dgm:prSet/>
      <dgm:spPr/>
      <dgm:t>
        <a:bodyPr/>
        <a:lstStyle/>
        <a:p>
          <a:endParaRPr lang="en-US"/>
        </a:p>
      </dgm:t>
    </dgm:pt>
    <dgm:pt modelId="{EF1B9950-2132-4D7F-8F9E-F9A0E9921757}" type="sibTrans" cxnId="{C141A181-AFD4-47D8-9EEE-10C52F97E2E7}">
      <dgm:prSet/>
      <dgm:spPr/>
      <dgm:t>
        <a:bodyPr/>
        <a:lstStyle/>
        <a:p>
          <a:endParaRPr lang="en-US"/>
        </a:p>
      </dgm:t>
    </dgm:pt>
    <dgm:pt modelId="{4173A8F4-8716-4456-88B6-3769133ED25B}">
      <dgm:prSet/>
      <dgm:spPr/>
      <dgm:t>
        <a:bodyPr/>
        <a:lstStyle/>
        <a:p>
          <a:pPr>
            <a:defRPr cap="all"/>
          </a:pPr>
          <a:r>
            <a:rPr lang="de-DE"/>
            <a:t>Needs IELTS, GRE, TOEFL depending on university</a:t>
          </a:r>
          <a:endParaRPr lang="en-US"/>
        </a:p>
      </dgm:t>
    </dgm:pt>
    <dgm:pt modelId="{A085F274-B14A-4D33-826C-4ECC24C938D6}" type="parTrans" cxnId="{7C0E6574-7C9C-4997-BE36-ADB1D3874862}">
      <dgm:prSet/>
      <dgm:spPr/>
      <dgm:t>
        <a:bodyPr/>
        <a:lstStyle/>
        <a:p>
          <a:endParaRPr lang="en-US"/>
        </a:p>
      </dgm:t>
    </dgm:pt>
    <dgm:pt modelId="{B582875D-FBDD-4EED-8C42-189B2AD01131}" type="sibTrans" cxnId="{7C0E6574-7C9C-4997-BE36-ADB1D3874862}">
      <dgm:prSet/>
      <dgm:spPr/>
      <dgm:t>
        <a:bodyPr/>
        <a:lstStyle/>
        <a:p>
          <a:endParaRPr lang="en-US"/>
        </a:p>
      </dgm:t>
    </dgm:pt>
    <dgm:pt modelId="{D5474D7A-66CB-4F2C-8689-6C4C15486C55}" type="pres">
      <dgm:prSet presAssocID="{CE8C6A4B-E975-41D7-B683-7073284DAAEA}" presName="root" presStyleCnt="0">
        <dgm:presLayoutVars>
          <dgm:dir/>
          <dgm:resizeHandles val="exact"/>
        </dgm:presLayoutVars>
      </dgm:prSet>
      <dgm:spPr/>
    </dgm:pt>
    <dgm:pt modelId="{279E43EB-4EAC-4035-897C-90EF40866E21}" type="pres">
      <dgm:prSet presAssocID="{B94C0B6B-A8D3-4A86-90BC-49A3C40C6AA9}" presName="compNode" presStyleCnt="0"/>
      <dgm:spPr/>
    </dgm:pt>
    <dgm:pt modelId="{14CD471F-FAE5-4A1A-A1D3-FB74CFEDAE60}" type="pres">
      <dgm:prSet presAssocID="{B94C0B6B-A8D3-4A86-90BC-49A3C40C6AA9}" presName="iconBgRect" presStyleLbl="bgShp" presStyleIdx="0" presStyleCnt="4"/>
      <dgm:spPr/>
    </dgm:pt>
    <dgm:pt modelId="{490BC626-1B3E-4CE5-82A9-1D51E5120E62}" type="pres">
      <dgm:prSet presAssocID="{B94C0B6B-A8D3-4A86-90BC-49A3C40C6AA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7E45582E-1448-4113-88B0-AF106ED31376}" type="pres">
      <dgm:prSet presAssocID="{B94C0B6B-A8D3-4A86-90BC-49A3C40C6AA9}" presName="spaceRect" presStyleCnt="0"/>
      <dgm:spPr/>
    </dgm:pt>
    <dgm:pt modelId="{5A0308C0-7D55-4120-AAA6-8E805C07B923}" type="pres">
      <dgm:prSet presAssocID="{B94C0B6B-A8D3-4A86-90BC-49A3C40C6AA9}" presName="textRect" presStyleLbl="revTx" presStyleIdx="0" presStyleCnt="4">
        <dgm:presLayoutVars>
          <dgm:chMax val="1"/>
          <dgm:chPref val="1"/>
        </dgm:presLayoutVars>
      </dgm:prSet>
      <dgm:spPr/>
    </dgm:pt>
    <dgm:pt modelId="{B49B81A4-77B9-4A6C-AADB-14FEC596CBB9}" type="pres">
      <dgm:prSet presAssocID="{F5DCAE28-5910-4108-932D-523BB80AF4F1}" presName="sibTrans" presStyleCnt="0"/>
      <dgm:spPr/>
    </dgm:pt>
    <dgm:pt modelId="{42FFD3EF-2336-4A3F-B7DF-FAEA8A1734B9}" type="pres">
      <dgm:prSet presAssocID="{1CFF6279-3EA4-4683-B763-22A7D6617E80}" presName="compNode" presStyleCnt="0"/>
      <dgm:spPr/>
    </dgm:pt>
    <dgm:pt modelId="{31C249D3-D598-444C-AAF8-4FD694DA6007}" type="pres">
      <dgm:prSet presAssocID="{1CFF6279-3EA4-4683-B763-22A7D6617E80}" presName="iconBgRect" presStyleLbl="bgShp" presStyleIdx="1" presStyleCnt="4"/>
      <dgm:spPr/>
    </dgm:pt>
    <dgm:pt modelId="{16F1D5D9-1522-4864-82B0-FBA62267CE45}" type="pres">
      <dgm:prSet presAssocID="{1CFF6279-3EA4-4683-B763-22A7D6617E8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51492485-AEB8-4B31-BD47-BDE30CEF088B}" type="pres">
      <dgm:prSet presAssocID="{1CFF6279-3EA4-4683-B763-22A7D6617E80}" presName="spaceRect" presStyleCnt="0"/>
      <dgm:spPr/>
    </dgm:pt>
    <dgm:pt modelId="{6FA39BA5-3957-4CDC-B247-63A4A085F37D}" type="pres">
      <dgm:prSet presAssocID="{1CFF6279-3EA4-4683-B763-22A7D6617E80}" presName="textRect" presStyleLbl="revTx" presStyleIdx="1" presStyleCnt="4">
        <dgm:presLayoutVars>
          <dgm:chMax val="1"/>
          <dgm:chPref val="1"/>
        </dgm:presLayoutVars>
      </dgm:prSet>
      <dgm:spPr/>
    </dgm:pt>
    <dgm:pt modelId="{50E4F0A5-67FB-47B5-95F9-1BC5E80E02D9}" type="pres">
      <dgm:prSet presAssocID="{1F1ED218-71CD-41F1-80BB-78D3358FCCE6}" presName="sibTrans" presStyleCnt="0"/>
      <dgm:spPr/>
    </dgm:pt>
    <dgm:pt modelId="{CB0C06F0-FB1D-468C-A9E2-3EE2992BF355}" type="pres">
      <dgm:prSet presAssocID="{85B63BD6-2383-4FA2-8DA2-25DF8E1969A8}" presName="compNode" presStyleCnt="0"/>
      <dgm:spPr/>
    </dgm:pt>
    <dgm:pt modelId="{CC841902-5394-4F1E-9407-3F397A3ACBDC}" type="pres">
      <dgm:prSet presAssocID="{85B63BD6-2383-4FA2-8DA2-25DF8E1969A8}" presName="iconBgRect" presStyleLbl="bgShp" presStyleIdx="2" presStyleCnt="4"/>
      <dgm:spPr/>
    </dgm:pt>
    <dgm:pt modelId="{9BF1155E-A59B-4D3A-A5FA-261F4AC84D87}" type="pres">
      <dgm:prSet presAssocID="{85B63BD6-2383-4FA2-8DA2-25DF8E1969A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E944E425-BF5D-428E-9B58-D0C14F0EB169}" type="pres">
      <dgm:prSet presAssocID="{85B63BD6-2383-4FA2-8DA2-25DF8E1969A8}" presName="spaceRect" presStyleCnt="0"/>
      <dgm:spPr/>
    </dgm:pt>
    <dgm:pt modelId="{6E9D887E-31E9-4620-B60E-F6AE685C54A1}" type="pres">
      <dgm:prSet presAssocID="{85B63BD6-2383-4FA2-8DA2-25DF8E1969A8}" presName="textRect" presStyleLbl="revTx" presStyleIdx="2" presStyleCnt="4">
        <dgm:presLayoutVars>
          <dgm:chMax val="1"/>
          <dgm:chPref val="1"/>
        </dgm:presLayoutVars>
      </dgm:prSet>
      <dgm:spPr/>
    </dgm:pt>
    <dgm:pt modelId="{70670289-FB5E-4B4F-B7E7-E0D47844A117}" type="pres">
      <dgm:prSet presAssocID="{EF1B9950-2132-4D7F-8F9E-F9A0E9921757}" presName="sibTrans" presStyleCnt="0"/>
      <dgm:spPr/>
    </dgm:pt>
    <dgm:pt modelId="{CB591A83-A541-467C-87C1-421A5B230924}" type="pres">
      <dgm:prSet presAssocID="{4173A8F4-8716-4456-88B6-3769133ED25B}" presName="compNode" presStyleCnt="0"/>
      <dgm:spPr/>
    </dgm:pt>
    <dgm:pt modelId="{22D70069-9270-490A-91DB-1DE0D7622DE8}" type="pres">
      <dgm:prSet presAssocID="{4173A8F4-8716-4456-88B6-3769133ED25B}" presName="iconBgRect" presStyleLbl="bgShp" presStyleIdx="3" presStyleCnt="4"/>
      <dgm:spPr/>
    </dgm:pt>
    <dgm:pt modelId="{509243B7-81E7-4F45-BC68-7E21116F557A}" type="pres">
      <dgm:prSet presAssocID="{4173A8F4-8716-4456-88B6-3769133ED25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with solid fill"/>
        </a:ext>
      </dgm:extLst>
    </dgm:pt>
    <dgm:pt modelId="{73594469-89B2-495A-B1D2-A422A27A7623}" type="pres">
      <dgm:prSet presAssocID="{4173A8F4-8716-4456-88B6-3769133ED25B}" presName="spaceRect" presStyleCnt="0"/>
      <dgm:spPr/>
    </dgm:pt>
    <dgm:pt modelId="{407679BA-7DD7-4911-A98C-5C409E2BF39D}" type="pres">
      <dgm:prSet presAssocID="{4173A8F4-8716-4456-88B6-3769133ED25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B345325-BC1C-4AD1-8A20-CCD263FAC0CB}" type="presOf" srcId="{1CFF6279-3EA4-4683-B763-22A7D6617E80}" destId="{6FA39BA5-3957-4CDC-B247-63A4A085F37D}" srcOrd="0" destOrd="0" presId="urn:microsoft.com/office/officeart/2018/5/layout/IconCircleLabelList"/>
    <dgm:cxn modelId="{CC78AE25-205C-4839-8EF2-9D44C40CA584}" srcId="{CE8C6A4B-E975-41D7-B683-7073284DAAEA}" destId="{1CFF6279-3EA4-4683-B763-22A7D6617E80}" srcOrd="1" destOrd="0" parTransId="{8CCFE4BA-9FAB-4C29-A981-55770D1A203A}" sibTransId="{1F1ED218-71CD-41F1-80BB-78D3358FCCE6}"/>
    <dgm:cxn modelId="{E3ED4426-4EF6-472E-ACEB-158EC27ADE07}" type="presOf" srcId="{4173A8F4-8716-4456-88B6-3769133ED25B}" destId="{407679BA-7DD7-4911-A98C-5C409E2BF39D}" srcOrd="0" destOrd="0" presId="urn:microsoft.com/office/officeart/2018/5/layout/IconCircleLabelList"/>
    <dgm:cxn modelId="{BEA26E2D-D0C1-42D1-9B71-44A15D34549F}" type="presOf" srcId="{CE8C6A4B-E975-41D7-B683-7073284DAAEA}" destId="{D5474D7A-66CB-4F2C-8689-6C4C15486C55}" srcOrd="0" destOrd="0" presId="urn:microsoft.com/office/officeart/2018/5/layout/IconCircleLabelList"/>
    <dgm:cxn modelId="{0179B566-0278-4202-8278-B56E1A941E70}" srcId="{CE8C6A4B-E975-41D7-B683-7073284DAAEA}" destId="{B94C0B6B-A8D3-4A86-90BC-49A3C40C6AA9}" srcOrd="0" destOrd="0" parTransId="{4DEBD091-A8A1-463F-B01A-A7B1359E96DE}" sibTransId="{F5DCAE28-5910-4108-932D-523BB80AF4F1}"/>
    <dgm:cxn modelId="{1456E66B-D3FD-451A-BB9C-49C682F669BF}" type="presOf" srcId="{B94C0B6B-A8D3-4A86-90BC-49A3C40C6AA9}" destId="{5A0308C0-7D55-4120-AAA6-8E805C07B923}" srcOrd="0" destOrd="0" presId="urn:microsoft.com/office/officeart/2018/5/layout/IconCircleLabelList"/>
    <dgm:cxn modelId="{7C0E6574-7C9C-4997-BE36-ADB1D3874862}" srcId="{CE8C6A4B-E975-41D7-B683-7073284DAAEA}" destId="{4173A8F4-8716-4456-88B6-3769133ED25B}" srcOrd="3" destOrd="0" parTransId="{A085F274-B14A-4D33-826C-4ECC24C938D6}" sibTransId="{B582875D-FBDD-4EED-8C42-189B2AD01131}"/>
    <dgm:cxn modelId="{52CD4555-70FE-414A-AC6E-27120380950D}" type="presOf" srcId="{85B63BD6-2383-4FA2-8DA2-25DF8E1969A8}" destId="{6E9D887E-31E9-4620-B60E-F6AE685C54A1}" srcOrd="0" destOrd="0" presId="urn:microsoft.com/office/officeart/2018/5/layout/IconCircleLabelList"/>
    <dgm:cxn modelId="{C141A181-AFD4-47D8-9EEE-10C52F97E2E7}" srcId="{CE8C6A4B-E975-41D7-B683-7073284DAAEA}" destId="{85B63BD6-2383-4FA2-8DA2-25DF8E1969A8}" srcOrd="2" destOrd="0" parTransId="{3B3B77D1-D314-4207-9EAE-BD6BE66560DE}" sibTransId="{EF1B9950-2132-4D7F-8F9E-F9A0E9921757}"/>
    <dgm:cxn modelId="{028869FF-94C9-4022-A6BC-6838DBD51347}" type="presParOf" srcId="{D5474D7A-66CB-4F2C-8689-6C4C15486C55}" destId="{279E43EB-4EAC-4035-897C-90EF40866E21}" srcOrd="0" destOrd="0" presId="urn:microsoft.com/office/officeart/2018/5/layout/IconCircleLabelList"/>
    <dgm:cxn modelId="{3B179C72-5AE4-4AFC-8C8F-338495AD177A}" type="presParOf" srcId="{279E43EB-4EAC-4035-897C-90EF40866E21}" destId="{14CD471F-FAE5-4A1A-A1D3-FB74CFEDAE60}" srcOrd="0" destOrd="0" presId="urn:microsoft.com/office/officeart/2018/5/layout/IconCircleLabelList"/>
    <dgm:cxn modelId="{637EFABE-B20A-40BF-9AA6-BD11D0C9EC03}" type="presParOf" srcId="{279E43EB-4EAC-4035-897C-90EF40866E21}" destId="{490BC626-1B3E-4CE5-82A9-1D51E5120E62}" srcOrd="1" destOrd="0" presId="urn:microsoft.com/office/officeart/2018/5/layout/IconCircleLabelList"/>
    <dgm:cxn modelId="{A72F7032-4002-424F-A65C-D624A69AB08A}" type="presParOf" srcId="{279E43EB-4EAC-4035-897C-90EF40866E21}" destId="{7E45582E-1448-4113-88B0-AF106ED31376}" srcOrd="2" destOrd="0" presId="urn:microsoft.com/office/officeart/2018/5/layout/IconCircleLabelList"/>
    <dgm:cxn modelId="{93D802ED-BA49-46C3-8373-AA7C0BE30923}" type="presParOf" srcId="{279E43EB-4EAC-4035-897C-90EF40866E21}" destId="{5A0308C0-7D55-4120-AAA6-8E805C07B923}" srcOrd="3" destOrd="0" presId="urn:microsoft.com/office/officeart/2018/5/layout/IconCircleLabelList"/>
    <dgm:cxn modelId="{A147E899-FC47-4D3C-9DC0-D951AF1A910C}" type="presParOf" srcId="{D5474D7A-66CB-4F2C-8689-6C4C15486C55}" destId="{B49B81A4-77B9-4A6C-AADB-14FEC596CBB9}" srcOrd="1" destOrd="0" presId="urn:microsoft.com/office/officeart/2018/5/layout/IconCircleLabelList"/>
    <dgm:cxn modelId="{C9C060A3-4350-4567-868B-0743B1C87F50}" type="presParOf" srcId="{D5474D7A-66CB-4F2C-8689-6C4C15486C55}" destId="{42FFD3EF-2336-4A3F-B7DF-FAEA8A1734B9}" srcOrd="2" destOrd="0" presId="urn:microsoft.com/office/officeart/2018/5/layout/IconCircleLabelList"/>
    <dgm:cxn modelId="{F7B96E05-7D7B-4418-A833-2E840F1D0627}" type="presParOf" srcId="{42FFD3EF-2336-4A3F-B7DF-FAEA8A1734B9}" destId="{31C249D3-D598-444C-AAF8-4FD694DA6007}" srcOrd="0" destOrd="0" presId="urn:microsoft.com/office/officeart/2018/5/layout/IconCircleLabelList"/>
    <dgm:cxn modelId="{5C7DDD5E-E8CA-45EE-BCAD-5A401180A779}" type="presParOf" srcId="{42FFD3EF-2336-4A3F-B7DF-FAEA8A1734B9}" destId="{16F1D5D9-1522-4864-82B0-FBA62267CE45}" srcOrd="1" destOrd="0" presId="urn:microsoft.com/office/officeart/2018/5/layout/IconCircleLabelList"/>
    <dgm:cxn modelId="{C88ED003-7839-4A79-B0E3-56C93182B75D}" type="presParOf" srcId="{42FFD3EF-2336-4A3F-B7DF-FAEA8A1734B9}" destId="{51492485-AEB8-4B31-BD47-BDE30CEF088B}" srcOrd="2" destOrd="0" presId="urn:microsoft.com/office/officeart/2018/5/layout/IconCircleLabelList"/>
    <dgm:cxn modelId="{335306BF-1B3D-4051-8534-E0793748C557}" type="presParOf" srcId="{42FFD3EF-2336-4A3F-B7DF-FAEA8A1734B9}" destId="{6FA39BA5-3957-4CDC-B247-63A4A085F37D}" srcOrd="3" destOrd="0" presId="urn:microsoft.com/office/officeart/2018/5/layout/IconCircleLabelList"/>
    <dgm:cxn modelId="{5E8A699B-1694-4F52-96F4-4B2DC91A1145}" type="presParOf" srcId="{D5474D7A-66CB-4F2C-8689-6C4C15486C55}" destId="{50E4F0A5-67FB-47B5-95F9-1BC5E80E02D9}" srcOrd="3" destOrd="0" presId="urn:microsoft.com/office/officeart/2018/5/layout/IconCircleLabelList"/>
    <dgm:cxn modelId="{F66E2136-2426-4663-8E45-6CB4099A9FA4}" type="presParOf" srcId="{D5474D7A-66CB-4F2C-8689-6C4C15486C55}" destId="{CB0C06F0-FB1D-468C-A9E2-3EE2992BF355}" srcOrd="4" destOrd="0" presId="urn:microsoft.com/office/officeart/2018/5/layout/IconCircleLabelList"/>
    <dgm:cxn modelId="{F720CFCC-78C7-4B1C-BFE8-6939DCF58337}" type="presParOf" srcId="{CB0C06F0-FB1D-468C-A9E2-3EE2992BF355}" destId="{CC841902-5394-4F1E-9407-3F397A3ACBDC}" srcOrd="0" destOrd="0" presId="urn:microsoft.com/office/officeart/2018/5/layout/IconCircleLabelList"/>
    <dgm:cxn modelId="{73A859B0-57D3-4506-81AF-F4C50A712D9C}" type="presParOf" srcId="{CB0C06F0-FB1D-468C-A9E2-3EE2992BF355}" destId="{9BF1155E-A59B-4D3A-A5FA-261F4AC84D87}" srcOrd="1" destOrd="0" presId="urn:microsoft.com/office/officeart/2018/5/layout/IconCircleLabelList"/>
    <dgm:cxn modelId="{B0D0326C-F62A-4249-8479-31140C12E2E8}" type="presParOf" srcId="{CB0C06F0-FB1D-468C-A9E2-3EE2992BF355}" destId="{E944E425-BF5D-428E-9B58-D0C14F0EB169}" srcOrd="2" destOrd="0" presId="urn:microsoft.com/office/officeart/2018/5/layout/IconCircleLabelList"/>
    <dgm:cxn modelId="{2C014EB2-CE22-4850-B3A9-064E2EEFD263}" type="presParOf" srcId="{CB0C06F0-FB1D-468C-A9E2-3EE2992BF355}" destId="{6E9D887E-31E9-4620-B60E-F6AE685C54A1}" srcOrd="3" destOrd="0" presId="urn:microsoft.com/office/officeart/2018/5/layout/IconCircleLabelList"/>
    <dgm:cxn modelId="{98A54B74-396F-41EE-81CB-F374754CC46B}" type="presParOf" srcId="{D5474D7A-66CB-4F2C-8689-6C4C15486C55}" destId="{70670289-FB5E-4B4F-B7E7-E0D47844A117}" srcOrd="5" destOrd="0" presId="urn:microsoft.com/office/officeart/2018/5/layout/IconCircleLabelList"/>
    <dgm:cxn modelId="{519449E4-4DEE-4147-99FF-0E0FD5C41D5E}" type="presParOf" srcId="{D5474D7A-66CB-4F2C-8689-6C4C15486C55}" destId="{CB591A83-A541-467C-87C1-421A5B230924}" srcOrd="6" destOrd="0" presId="urn:microsoft.com/office/officeart/2018/5/layout/IconCircleLabelList"/>
    <dgm:cxn modelId="{5B2B1489-C475-4B30-B029-DAF1CE442F14}" type="presParOf" srcId="{CB591A83-A541-467C-87C1-421A5B230924}" destId="{22D70069-9270-490A-91DB-1DE0D7622DE8}" srcOrd="0" destOrd="0" presId="urn:microsoft.com/office/officeart/2018/5/layout/IconCircleLabelList"/>
    <dgm:cxn modelId="{068CD73F-C5E1-431B-A6C7-2B3BE6A0FB1A}" type="presParOf" srcId="{CB591A83-A541-467C-87C1-421A5B230924}" destId="{509243B7-81E7-4F45-BC68-7E21116F557A}" srcOrd="1" destOrd="0" presId="urn:microsoft.com/office/officeart/2018/5/layout/IconCircleLabelList"/>
    <dgm:cxn modelId="{EC0C428E-250E-44CA-861B-7FF83312F8C0}" type="presParOf" srcId="{CB591A83-A541-467C-87C1-421A5B230924}" destId="{73594469-89B2-495A-B1D2-A422A27A7623}" srcOrd="2" destOrd="0" presId="urn:microsoft.com/office/officeart/2018/5/layout/IconCircleLabelList"/>
    <dgm:cxn modelId="{F8F41BC9-CA3A-4932-81E6-75B1751AA29B}" type="presParOf" srcId="{CB591A83-A541-467C-87C1-421A5B230924}" destId="{407679BA-7DD7-4911-A98C-5C409E2BF39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6C81C3-D830-4E55-8A56-705183410314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80C03FA-A975-4099-8C9E-B6A28724B0D9}">
      <dgm:prSet/>
      <dgm:spPr/>
      <dgm:t>
        <a:bodyPr/>
        <a:lstStyle/>
        <a:p>
          <a:pPr>
            <a:defRPr cap="all"/>
          </a:pPr>
          <a:r>
            <a:rPr lang="de-DE"/>
            <a:t>Independent work culture</a:t>
          </a:r>
          <a:endParaRPr lang="en-US"/>
        </a:p>
      </dgm:t>
    </dgm:pt>
    <dgm:pt modelId="{7CAA124B-2B22-4C77-A366-542977C5FFF7}" type="parTrans" cxnId="{69C4FA77-0823-4F72-8023-9661F1A2D762}">
      <dgm:prSet/>
      <dgm:spPr/>
      <dgm:t>
        <a:bodyPr/>
        <a:lstStyle/>
        <a:p>
          <a:endParaRPr lang="en-US"/>
        </a:p>
      </dgm:t>
    </dgm:pt>
    <dgm:pt modelId="{B5FFF614-75F2-4E97-B4B4-977C1666D6F8}" type="sibTrans" cxnId="{69C4FA77-0823-4F72-8023-9661F1A2D762}">
      <dgm:prSet/>
      <dgm:spPr/>
      <dgm:t>
        <a:bodyPr/>
        <a:lstStyle/>
        <a:p>
          <a:endParaRPr lang="en-US"/>
        </a:p>
      </dgm:t>
    </dgm:pt>
    <dgm:pt modelId="{74252DC2-E568-4F2B-86FB-094EAC598FDB}">
      <dgm:prSet/>
      <dgm:spPr/>
      <dgm:t>
        <a:bodyPr/>
        <a:lstStyle/>
        <a:p>
          <a:pPr>
            <a:defRPr cap="all"/>
          </a:pPr>
          <a:r>
            <a:rPr lang="de-DE"/>
            <a:t>Majority of cases, no hierarchy</a:t>
          </a:r>
          <a:endParaRPr lang="en-US"/>
        </a:p>
      </dgm:t>
    </dgm:pt>
    <dgm:pt modelId="{4BA2A185-F130-496F-B9B1-38609409B494}" type="parTrans" cxnId="{FA8A62F2-A693-427E-A174-7DD6D0C214FE}">
      <dgm:prSet/>
      <dgm:spPr/>
      <dgm:t>
        <a:bodyPr/>
        <a:lstStyle/>
        <a:p>
          <a:endParaRPr lang="en-US"/>
        </a:p>
      </dgm:t>
    </dgm:pt>
    <dgm:pt modelId="{ED78B146-B0EE-4C24-A496-4EE2F9AF50D0}" type="sibTrans" cxnId="{FA8A62F2-A693-427E-A174-7DD6D0C214FE}">
      <dgm:prSet/>
      <dgm:spPr/>
      <dgm:t>
        <a:bodyPr/>
        <a:lstStyle/>
        <a:p>
          <a:endParaRPr lang="en-US"/>
        </a:p>
      </dgm:t>
    </dgm:pt>
    <dgm:pt modelId="{C8D464D1-48A3-4973-87D4-8F0E09BF01BF}">
      <dgm:prSet/>
      <dgm:spPr/>
      <dgm:t>
        <a:bodyPr/>
        <a:lstStyle/>
        <a:p>
          <a:pPr>
            <a:defRPr cap="all"/>
          </a:pPr>
          <a:r>
            <a:rPr lang="de-DE"/>
            <a:t>Limited working hours per week (40 hours/week)</a:t>
          </a:r>
          <a:endParaRPr lang="en-US"/>
        </a:p>
      </dgm:t>
    </dgm:pt>
    <dgm:pt modelId="{AB1754C6-2E29-4A25-93D3-2609C8D1DA2A}" type="parTrans" cxnId="{429FDEEE-3C11-4F88-940E-7A1583C4C6D7}">
      <dgm:prSet/>
      <dgm:spPr/>
      <dgm:t>
        <a:bodyPr/>
        <a:lstStyle/>
        <a:p>
          <a:endParaRPr lang="en-US"/>
        </a:p>
      </dgm:t>
    </dgm:pt>
    <dgm:pt modelId="{C27D7B1A-BB05-4C5D-9552-8050CE4AEBA3}" type="sibTrans" cxnId="{429FDEEE-3C11-4F88-940E-7A1583C4C6D7}">
      <dgm:prSet/>
      <dgm:spPr/>
      <dgm:t>
        <a:bodyPr/>
        <a:lstStyle/>
        <a:p>
          <a:endParaRPr lang="en-US"/>
        </a:p>
      </dgm:t>
    </dgm:pt>
    <dgm:pt modelId="{61C21D49-6B28-48E3-8AD3-AA9F5691A1B3}">
      <dgm:prSet/>
      <dgm:spPr/>
      <dgm:t>
        <a:bodyPr/>
        <a:lstStyle/>
        <a:p>
          <a:pPr>
            <a:defRPr cap="all"/>
          </a:pPr>
          <a:r>
            <a:rPr lang="de-DE"/>
            <a:t>Well balanced work and personal life</a:t>
          </a:r>
          <a:endParaRPr lang="en-US"/>
        </a:p>
      </dgm:t>
    </dgm:pt>
    <dgm:pt modelId="{EFE7E9DD-6AE7-414D-B960-47D8570FA819}" type="parTrans" cxnId="{C85CA7C8-7AE4-4C06-91DA-46296FE06ECD}">
      <dgm:prSet/>
      <dgm:spPr/>
      <dgm:t>
        <a:bodyPr/>
        <a:lstStyle/>
        <a:p>
          <a:endParaRPr lang="en-US"/>
        </a:p>
      </dgm:t>
    </dgm:pt>
    <dgm:pt modelId="{C51D1413-16A7-49D1-9980-E5DCE8806A6F}" type="sibTrans" cxnId="{C85CA7C8-7AE4-4C06-91DA-46296FE06ECD}">
      <dgm:prSet/>
      <dgm:spPr/>
      <dgm:t>
        <a:bodyPr/>
        <a:lstStyle/>
        <a:p>
          <a:endParaRPr lang="en-US"/>
        </a:p>
      </dgm:t>
    </dgm:pt>
    <dgm:pt modelId="{445F94D8-1417-4C20-9163-0134C7C1A111}">
      <dgm:prSet/>
      <dgm:spPr/>
      <dgm:t>
        <a:bodyPr/>
        <a:lstStyle/>
        <a:p>
          <a:pPr>
            <a:defRPr cap="all"/>
          </a:pPr>
          <a:r>
            <a:rPr lang="de-DE"/>
            <a:t>Personal interest/hobbies can be fulfilled along with the job</a:t>
          </a:r>
          <a:endParaRPr lang="en-US"/>
        </a:p>
      </dgm:t>
    </dgm:pt>
    <dgm:pt modelId="{EB7045B0-05C1-4316-B113-D1C1D78BD8F3}" type="parTrans" cxnId="{EC2075FD-D2E6-4525-87E4-3010441C5D3B}">
      <dgm:prSet/>
      <dgm:spPr/>
      <dgm:t>
        <a:bodyPr/>
        <a:lstStyle/>
        <a:p>
          <a:endParaRPr lang="en-US"/>
        </a:p>
      </dgm:t>
    </dgm:pt>
    <dgm:pt modelId="{87C94A73-D362-4A6E-9651-50B07FE7DC22}" type="sibTrans" cxnId="{EC2075FD-D2E6-4525-87E4-3010441C5D3B}">
      <dgm:prSet/>
      <dgm:spPr/>
      <dgm:t>
        <a:bodyPr/>
        <a:lstStyle/>
        <a:p>
          <a:endParaRPr lang="en-US"/>
        </a:p>
      </dgm:t>
    </dgm:pt>
    <dgm:pt modelId="{E87CAD44-AD64-47BF-B10B-0E866D849CB3}">
      <dgm:prSet/>
      <dgm:spPr/>
      <dgm:t>
        <a:bodyPr/>
        <a:lstStyle/>
        <a:p>
          <a:pPr>
            <a:defRPr cap="all"/>
          </a:pPr>
          <a:r>
            <a:rPr lang="de-DE"/>
            <a:t>Adequate amount of public holidays</a:t>
          </a:r>
          <a:endParaRPr lang="en-US"/>
        </a:p>
      </dgm:t>
    </dgm:pt>
    <dgm:pt modelId="{6BDE4289-D4F2-445A-B80B-319EB2E88970}" type="parTrans" cxnId="{BBE092B1-29E5-42D3-91E5-A2D87BC28F4A}">
      <dgm:prSet/>
      <dgm:spPr/>
      <dgm:t>
        <a:bodyPr/>
        <a:lstStyle/>
        <a:p>
          <a:endParaRPr lang="en-US"/>
        </a:p>
      </dgm:t>
    </dgm:pt>
    <dgm:pt modelId="{D5619D5D-7510-4A08-A306-4DEC28EA6A95}" type="sibTrans" cxnId="{BBE092B1-29E5-42D3-91E5-A2D87BC28F4A}">
      <dgm:prSet/>
      <dgm:spPr/>
      <dgm:t>
        <a:bodyPr/>
        <a:lstStyle/>
        <a:p>
          <a:endParaRPr lang="en-US"/>
        </a:p>
      </dgm:t>
    </dgm:pt>
    <dgm:pt modelId="{5DB511A6-E1E3-4EDE-84CC-76A136BF08E3}">
      <dgm:prSet/>
      <dgm:spPr/>
      <dgm:t>
        <a:bodyPr/>
        <a:lstStyle/>
        <a:p>
          <a:pPr>
            <a:defRPr cap="all"/>
          </a:pPr>
          <a:r>
            <a:rPr lang="de-DE"/>
            <a:t>Opportunity card for direct job</a:t>
          </a:r>
          <a:endParaRPr lang="en-US"/>
        </a:p>
      </dgm:t>
    </dgm:pt>
    <dgm:pt modelId="{7FB6D39C-22F1-450B-9EAC-9FD4E5D39FDB}" type="parTrans" cxnId="{3F5201B0-294D-40DD-8B91-611F6D9F1657}">
      <dgm:prSet/>
      <dgm:spPr/>
      <dgm:t>
        <a:bodyPr/>
        <a:lstStyle/>
        <a:p>
          <a:endParaRPr lang="en-US"/>
        </a:p>
      </dgm:t>
    </dgm:pt>
    <dgm:pt modelId="{2E837E48-5C10-4728-8D24-13865CC76A3F}" type="sibTrans" cxnId="{3F5201B0-294D-40DD-8B91-611F6D9F1657}">
      <dgm:prSet/>
      <dgm:spPr/>
      <dgm:t>
        <a:bodyPr/>
        <a:lstStyle/>
        <a:p>
          <a:endParaRPr lang="en-US"/>
        </a:p>
      </dgm:t>
    </dgm:pt>
    <dgm:pt modelId="{E837FFDA-07AE-4BF5-8A75-F5112ED8B06D}" type="pres">
      <dgm:prSet presAssocID="{AF6C81C3-D830-4E55-8A56-705183410314}" presName="root" presStyleCnt="0">
        <dgm:presLayoutVars>
          <dgm:dir/>
          <dgm:resizeHandles val="exact"/>
        </dgm:presLayoutVars>
      </dgm:prSet>
      <dgm:spPr/>
    </dgm:pt>
    <dgm:pt modelId="{E21FAD6B-F7F8-4FCB-A0D3-D2383109EC97}" type="pres">
      <dgm:prSet presAssocID="{F80C03FA-A975-4099-8C9E-B6A28724B0D9}" presName="compNode" presStyleCnt="0"/>
      <dgm:spPr/>
    </dgm:pt>
    <dgm:pt modelId="{70E9D0D5-4981-4E33-B446-5D9340AB0AA5}" type="pres">
      <dgm:prSet presAssocID="{F80C03FA-A975-4099-8C9E-B6A28724B0D9}" presName="iconBgRect" presStyleLbl="bgShp" presStyleIdx="0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ED92A68B-A668-41FE-82A0-D0B9D71903E0}" type="pres">
      <dgm:prSet presAssocID="{F80C03FA-A975-4099-8C9E-B6A28724B0D9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73BC74F-1364-48F9-8E27-61194A9D784D}" type="pres">
      <dgm:prSet presAssocID="{F80C03FA-A975-4099-8C9E-B6A28724B0D9}" presName="spaceRect" presStyleCnt="0"/>
      <dgm:spPr/>
    </dgm:pt>
    <dgm:pt modelId="{5FECD6D3-DFA4-4A6F-922B-E99AD104FDB7}" type="pres">
      <dgm:prSet presAssocID="{F80C03FA-A975-4099-8C9E-B6A28724B0D9}" presName="textRect" presStyleLbl="revTx" presStyleIdx="0" presStyleCnt="7">
        <dgm:presLayoutVars>
          <dgm:chMax val="1"/>
          <dgm:chPref val="1"/>
        </dgm:presLayoutVars>
      </dgm:prSet>
      <dgm:spPr/>
    </dgm:pt>
    <dgm:pt modelId="{D408DEA0-E5B4-40F5-96D6-5B399333DBD7}" type="pres">
      <dgm:prSet presAssocID="{B5FFF614-75F2-4E97-B4B4-977C1666D6F8}" presName="sibTrans" presStyleCnt="0"/>
      <dgm:spPr/>
    </dgm:pt>
    <dgm:pt modelId="{3709F5F4-EEF2-48BE-B601-59246CB6A78F}" type="pres">
      <dgm:prSet presAssocID="{74252DC2-E568-4F2B-86FB-094EAC598FDB}" presName="compNode" presStyleCnt="0"/>
      <dgm:spPr/>
    </dgm:pt>
    <dgm:pt modelId="{03E896A1-5015-4A9D-A70F-8913BFEB81B2}" type="pres">
      <dgm:prSet presAssocID="{74252DC2-E568-4F2B-86FB-094EAC598FDB}" presName="iconBgRect" presStyleLbl="bgShp" presStyleIdx="1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CF9C757A-86F6-4199-9C31-84C47D8FFC75}" type="pres">
      <dgm:prSet presAssocID="{74252DC2-E568-4F2B-86FB-094EAC598FDB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yramid with Levels"/>
        </a:ext>
      </dgm:extLst>
    </dgm:pt>
    <dgm:pt modelId="{83266EC1-9BBE-46CA-95E1-93D949CAF954}" type="pres">
      <dgm:prSet presAssocID="{74252DC2-E568-4F2B-86FB-094EAC598FDB}" presName="spaceRect" presStyleCnt="0"/>
      <dgm:spPr/>
    </dgm:pt>
    <dgm:pt modelId="{F014685D-0668-4566-8AE3-72A6E6865CAB}" type="pres">
      <dgm:prSet presAssocID="{74252DC2-E568-4F2B-86FB-094EAC598FDB}" presName="textRect" presStyleLbl="revTx" presStyleIdx="1" presStyleCnt="7">
        <dgm:presLayoutVars>
          <dgm:chMax val="1"/>
          <dgm:chPref val="1"/>
        </dgm:presLayoutVars>
      </dgm:prSet>
      <dgm:spPr/>
    </dgm:pt>
    <dgm:pt modelId="{E15C1C68-802D-4E3A-86B4-EDCEC96D9E85}" type="pres">
      <dgm:prSet presAssocID="{ED78B146-B0EE-4C24-A496-4EE2F9AF50D0}" presName="sibTrans" presStyleCnt="0"/>
      <dgm:spPr/>
    </dgm:pt>
    <dgm:pt modelId="{9C5E3D11-5919-4C5E-9B7D-DE78F925328D}" type="pres">
      <dgm:prSet presAssocID="{C8D464D1-48A3-4973-87D4-8F0E09BF01BF}" presName="compNode" presStyleCnt="0"/>
      <dgm:spPr/>
    </dgm:pt>
    <dgm:pt modelId="{A960F829-9869-4D41-AA5E-9F0D88BF0A7F}" type="pres">
      <dgm:prSet presAssocID="{C8D464D1-48A3-4973-87D4-8F0E09BF01BF}" presName="iconBgRect" presStyleLbl="bgShp" presStyleIdx="2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A812431C-F105-48F1-B1EB-5515978C7DA5}" type="pres">
      <dgm:prSet presAssocID="{C8D464D1-48A3-4973-87D4-8F0E09BF01BF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4A33A7E1-B6A4-4B9C-9BA9-F5F0BD7BAD24}" type="pres">
      <dgm:prSet presAssocID="{C8D464D1-48A3-4973-87D4-8F0E09BF01BF}" presName="spaceRect" presStyleCnt="0"/>
      <dgm:spPr/>
    </dgm:pt>
    <dgm:pt modelId="{8577AF6E-A574-4D5F-9788-AD363B2ECE80}" type="pres">
      <dgm:prSet presAssocID="{C8D464D1-48A3-4973-87D4-8F0E09BF01BF}" presName="textRect" presStyleLbl="revTx" presStyleIdx="2" presStyleCnt="7">
        <dgm:presLayoutVars>
          <dgm:chMax val="1"/>
          <dgm:chPref val="1"/>
        </dgm:presLayoutVars>
      </dgm:prSet>
      <dgm:spPr/>
    </dgm:pt>
    <dgm:pt modelId="{8860E725-B22A-406D-84B6-E439B6496901}" type="pres">
      <dgm:prSet presAssocID="{C27D7B1A-BB05-4C5D-9552-8050CE4AEBA3}" presName="sibTrans" presStyleCnt="0"/>
      <dgm:spPr/>
    </dgm:pt>
    <dgm:pt modelId="{2B3F3806-0996-49B4-AE31-3B14A71725F8}" type="pres">
      <dgm:prSet presAssocID="{61C21D49-6B28-48E3-8AD3-AA9F5691A1B3}" presName="compNode" presStyleCnt="0"/>
      <dgm:spPr/>
    </dgm:pt>
    <dgm:pt modelId="{E0444E97-717F-4D21-9819-CEE81CC60EA5}" type="pres">
      <dgm:prSet presAssocID="{61C21D49-6B28-48E3-8AD3-AA9F5691A1B3}" presName="iconBgRect" presStyleLbl="bgShp" presStyleIdx="3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2AD20B69-D1C2-4CE1-855F-DFB401DA5B8A}" type="pres">
      <dgm:prSet presAssocID="{61C21D49-6B28-48E3-8AD3-AA9F5691A1B3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A672D42-9C91-4AD5-A526-7C6C25DBA152}" type="pres">
      <dgm:prSet presAssocID="{61C21D49-6B28-48E3-8AD3-AA9F5691A1B3}" presName="spaceRect" presStyleCnt="0"/>
      <dgm:spPr/>
    </dgm:pt>
    <dgm:pt modelId="{81BE00A5-E5D6-4B32-A41D-8D554AAF12D4}" type="pres">
      <dgm:prSet presAssocID="{61C21D49-6B28-48E3-8AD3-AA9F5691A1B3}" presName="textRect" presStyleLbl="revTx" presStyleIdx="3" presStyleCnt="7">
        <dgm:presLayoutVars>
          <dgm:chMax val="1"/>
          <dgm:chPref val="1"/>
        </dgm:presLayoutVars>
      </dgm:prSet>
      <dgm:spPr/>
    </dgm:pt>
    <dgm:pt modelId="{864CA132-ACB8-46B8-9EE1-B336149B8462}" type="pres">
      <dgm:prSet presAssocID="{C51D1413-16A7-49D1-9980-E5DCE8806A6F}" presName="sibTrans" presStyleCnt="0"/>
      <dgm:spPr/>
    </dgm:pt>
    <dgm:pt modelId="{A4D6EDEC-C42D-468F-B763-43FD58E9B321}" type="pres">
      <dgm:prSet presAssocID="{445F94D8-1417-4C20-9163-0134C7C1A111}" presName="compNode" presStyleCnt="0"/>
      <dgm:spPr/>
    </dgm:pt>
    <dgm:pt modelId="{75AA4E0C-3461-4DF4-B0AD-25926B185F22}" type="pres">
      <dgm:prSet presAssocID="{445F94D8-1417-4C20-9163-0134C7C1A111}" presName="iconBgRect" presStyleLbl="bgShp" presStyleIdx="4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579ECC10-DDA8-409A-BD73-258997B415E1}" type="pres">
      <dgm:prSet presAssocID="{445F94D8-1417-4C20-9163-0134C7C1A111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era"/>
        </a:ext>
      </dgm:extLst>
    </dgm:pt>
    <dgm:pt modelId="{1C512D7D-CA41-453A-820F-FE8B482D07E4}" type="pres">
      <dgm:prSet presAssocID="{445F94D8-1417-4C20-9163-0134C7C1A111}" presName="spaceRect" presStyleCnt="0"/>
      <dgm:spPr/>
    </dgm:pt>
    <dgm:pt modelId="{ED1EF432-8660-483A-9400-3E13908D0390}" type="pres">
      <dgm:prSet presAssocID="{445F94D8-1417-4C20-9163-0134C7C1A111}" presName="textRect" presStyleLbl="revTx" presStyleIdx="4" presStyleCnt="7">
        <dgm:presLayoutVars>
          <dgm:chMax val="1"/>
          <dgm:chPref val="1"/>
        </dgm:presLayoutVars>
      </dgm:prSet>
      <dgm:spPr/>
    </dgm:pt>
    <dgm:pt modelId="{4179CF09-A8DB-452F-9436-3F98DC4704AF}" type="pres">
      <dgm:prSet presAssocID="{87C94A73-D362-4A6E-9651-50B07FE7DC22}" presName="sibTrans" presStyleCnt="0"/>
      <dgm:spPr/>
    </dgm:pt>
    <dgm:pt modelId="{D2024A3E-A902-4134-B392-640763F6C939}" type="pres">
      <dgm:prSet presAssocID="{E87CAD44-AD64-47BF-B10B-0E866D849CB3}" presName="compNode" presStyleCnt="0"/>
      <dgm:spPr/>
    </dgm:pt>
    <dgm:pt modelId="{13E7D0F3-5B5F-49C8-9C32-8964721A5FF1}" type="pres">
      <dgm:prSet presAssocID="{E87CAD44-AD64-47BF-B10B-0E866D849CB3}" presName="iconBgRect" presStyleLbl="bgShp" presStyleIdx="5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CC6BC852-CC5C-4444-BB6A-9BBA28B22C28}" type="pres">
      <dgm:prSet presAssocID="{E87CAD44-AD64-47BF-B10B-0E866D849CB3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68E5C8C4-4167-40DA-80B6-DEA6A867CF2F}" type="pres">
      <dgm:prSet presAssocID="{E87CAD44-AD64-47BF-B10B-0E866D849CB3}" presName="spaceRect" presStyleCnt="0"/>
      <dgm:spPr/>
    </dgm:pt>
    <dgm:pt modelId="{50AD1F76-65D0-45B5-8496-4B894CDF9EF2}" type="pres">
      <dgm:prSet presAssocID="{E87CAD44-AD64-47BF-B10B-0E866D849CB3}" presName="textRect" presStyleLbl="revTx" presStyleIdx="5" presStyleCnt="7">
        <dgm:presLayoutVars>
          <dgm:chMax val="1"/>
          <dgm:chPref val="1"/>
        </dgm:presLayoutVars>
      </dgm:prSet>
      <dgm:spPr/>
    </dgm:pt>
    <dgm:pt modelId="{1230EA13-0034-4CF0-9BA6-1140175FB371}" type="pres">
      <dgm:prSet presAssocID="{D5619D5D-7510-4A08-A306-4DEC28EA6A95}" presName="sibTrans" presStyleCnt="0"/>
      <dgm:spPr/>
    </dgm:pt>
    <dgm:pt modelId="{ABF78346-A631-4114-8F20-018F64B1CAFA}" type="pres">
      <dgm:prSet presAssocID="{5DB511A6-E1E3-4EDE-84CC-76A136BF08E3}" presName="compNode" presStyleCnt="0"/>
      <dgm:spPr/>
    </dgm:pt>
    <dgm:pt modelId="{788A364C-E016-477C-B9F3-DEEE37EB9503}" type="pres">
      <dgm:prSet presAssocID="{5DB511A6-E1E3-4EDE-84CC-76A136BF08E3}" presName="iconBgRect" presStyleLbl="bgShp" presStyleIdx="6" presStyleCnt="7"/>
      <dgm:spPr>
        <a:prstGeom prst="round2DiagRect">
          <a:avLst>
            <a:gd name="adj1" fmla="val 29727"/>
            <a:gd name="adj2" fmla="val 0"/>
          </a:avLst>
        </a:prstGeom>
      </dgm:spPr>
    </dgm:pt>
    <dgm:pt modelId="{9B4F29ED-AF1E-4572-9031-78B46118B895}" type="pres">
      <dgm:prSet presAssocID="{5DB511A6-E1E3-4EDE-84CC-76A136BF08E3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6F78DE1B-6A31-4D65-AB90-6C6B4DFF2D39}" type="pres">
      <dgm:prSet presAssocID="{5DB511A6-E1E3-4EDE-84CC-76A136BF08E3}" presName="spaceRect" presStyleCnt="0"/>
      <dgm:spPr/>
    </dgm:pt>
    <dgm:pt modelId="{1D442F55-B5A5-487F-BFF2-A0E8112BF6FA}" type="pres">
      <dgm:prSet presAssocID="{5DB511A6-E1E3-4EDE-84CC-76A136BF08E3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D75AD864-B2DA-4C8F-BF04-852BD7B98EC2}" type="presOf" srcId="{61C21D49-6B28-48E3-8AD3-AA9F5691A1B3}" destId="{81BE00A5-E5D6-4B32-A41D-8D554AAF12D4}" srcOrd="0" destOrd="0" presId="urn:microsoft.com/office/officeart/2018/5/layout/IconLeafLabelList"/>
    <dgm:cxn modelId="{B70B1346-FE35-4628-A99C-E61CF24CE901}" type="presOf" srcId="{F80C03FA-A975-4099-8C9E-B6A28724B0D9}" destId="{5FECD6D3-DFA4-4A6F-922B-E99AD104FDB7}" srcOrd="0" destOrd="0" presId="urn:microsoft.com/office/officeart/2018/5/layout/IconLeafLabelList"/>
    <dgm:cxn modelId="{8922306D-9F37-4708-AA87-9C60EB8266CB}" type="presOf" srcId="{E87CAD44-AD64-47BF-B10B-0E866D849CB3}" destId="{50AD1F76-65D0-45B5-8496-4B894CDF9EF2}" srcOrd="0" destOrd="0" presId="urn:microsoft.com/office/officeart/2018/5/layout/IconLeafLabelList"/>
    <dgm:cxn modelId="{3D95A355-47D9-4E04-B019-81F5432239F9}" type="presOf" srcId="{74252DC2-E568-4F2B-86FB-094EAC598FDB}" destId="{F014685D-0668-4566-8AE3-72A6E6865CAB}" srcOrd="0" destOrd="0" presId="urn:microsoft.com/office/officeart/2018/5/layout/IconLeafLabelList"/>
    <dgm:cxn modelId="{69C4FA77-0823-4F72-8023-9661F1A2D762}" srcId="{AF6C81C3-D830-4E55-8A56-705183410314}" destId="{F80C03FA-A975-4099-8C9E-B6A28724B0D9}" srcOrd="0" destOrd="0" parTransId="{7CAA124B-2B22-4C77-A366-542977C5FFF7}" sibTransId="{B5FFF614-75F2-4E97-B4B4-977C1666D6F8}"/>
    <dgm:cxn modelId="{1AC8AA7E-5F39-4D7F-A518-F33402F590FE}" type="presOf" srcId="{AF6C81C3-D830-4E55-8A56-705183410314}" destId="{E837FFDA-07AE-4BF5-8A75-F5112ED8B06D}" srcOrd="0" destOrd="0" presId="urn:microsoft.com/office/officeart/2018/5/layout/IconLeafLabelList"/>
    <dgm:cxn modelId="{8441A183-F240-4A5B-A129-55F5B06F12EE}" type="presOf" srcId="{C8D464D1-48A3-4973-87D4-8F0E09BF01BF}" destId="{8577AF6E-A574-4D5F-9788-AD363B2ECE80}" srcOrd="0" destOrd="0" presId="urn:microsoft.com/office/officeart/2018/5/layout/IconLeafLabelList"/>
    <dgm:cxn modelId="{1F094999-D119-434C-B799-A8298B207970}" type="presOf" srcId="{5DB511A6-E1E3-4EDE-84CC-76A136BF08E3}" destId="{1D442F55-B5A5-487F-BFF2-A0E8112BF6FA}" srcOrd="0" destOrd="0" presId="urn:microsoft.com/office/officeart/2018/5/layout/IconLeafLabelList"/>
    <dgm:cxn modelId="{3F5201B0-294D-40DD-8B91-611F6D9F1657}" srcId="{AF6C81C3-D830-4E55-8A56-705183410314}" destId="{5DB511A6-E1E3-4EDE-84CC-76A136BF08E3}" srcOrd="6" destOrd="0" parTransId="{7FB6D39C-22F1-450B-9EAC-9FD4E5D39FDB}" sibTransId="{2E837E48-5C10-4728-8D24-13865CC76A3F}"/>
    <dgm:cxn modelId="{BBE092B1-29E5-42D3-91E5-A2D87BC28F4A}" srcId="{AF6C81C3-D830-4E55-8A56-705183410314}" destId="{E87CAD44-AD64-47BF-B10B-0E866D849CB3}" srcOrd="5" destOrd="0" parTransId="{6BDE4289-D4F2-445A-B80B-319EB2E88970}" sibTransId="{D5619D5D-7510-4A08-A306-4DEC28EA6A95}"/>
    <dgm:cxn modelId="{E4ED59B6-B6B7-42E5-8DF7-9E9D43443F47}" type="presOf" srcId="{445F94D8-1417-4C20-9163-0134C7C1A111}" destId="{ED1EF432-8660-483A-9400-3E13908D0390}" srcOrd="0" destOrd="0" presId="urn:microsoft.com/office/officeart/2018/5/layout/IconLeafLabelList"/>
    <dgm:cxn modelId="{C85CA7C8-7AE4-4C06-91DA-46296FE06ECD}" srcId="{AF6C81C3-D830-4E55-8A56-705183410314}" destId="{61C21D49-6B28-48E3-8AD3-AA9F5691A1B3}" srcOrd="3" destOrd="0" parTransId="{EFE7E9DD-6AE7-414D-B960-47D8570FA819}" sibTransId="{C51D1413-16A7-49D1-9980-E5DCE8806A6F}"/>
    <dgm:cxn modelId="{429FDEEE-3C11-4F88-940E-7A1583C4C6D7}" srcId="{AF6C81C3-D830-4E55-8A56-705183410314}" destId="{C8D464D1-48A3-4973-87D4-8F0E09BF01BF}" srcOrd="2" destOrd="0" parTransId="{AB1754C6-2E29-4A25-93D3-2609C8D1DA2A}" sibTransId="{C27D7B1A-BB05-4C5D-9552-8050CE4AEBA3}"/>
    <dgm:cxn modelId="{FA8A62F2-A693-427E-A174-7DD6D0C214FE}" srcId="{AF6C81C3-D830-4E55-8A56-705183410314}" destId="{74252DC2-E568-4F2B-86FB-094EAC598FDB}" srcOrd="1" destOrd="0" parTransId="{4BA2A185-F130-496F-B9B1-38609409B494}" sibTransId="{ED78B146-B0EE-4C24-A496-4EE2F9AF50D0}"/>
    <dgm:cxn modelId="{EC2075FD-D2E6-4525-87E4-3010441C5D3B}" srcId="{AF6C81C3-D830-4E55-8A56-705183410314}" destId="{445F94D8-1417-4C20-9163-0134C7C1A111}" srcOrd="4" destOrd="0" parTransId="{EB7045B0-05C1-4316-B113-D1C1D78BD8F3}" sibTransId="{87C94A73-D362-4A6E-9651-50B07FE7DC22}"/>
    <dgm:cxn modelId="{6A23E66A-AE2D-4B6B-AAFA-1820BED05B45}" type="presParOf" srcId="{E837FFDA-07AE-4BF5-8A75-F5112ED8B06D}" destId="{E21FAD6B-F7F8-4FCB-A0D3-D2383109EC97}" srcOrd="0" destOrd="0" presId="urn:microsoft.com/office/officeart/2018/5/layout/IconLeafLabelList"/>
    <dgm:cxn modelId="{A78BB811-E974-4E1E-9EBB-174EF8E2E9F9}" type="presParOf" srcId="{E21FAD6B-F7F8-4FCB-A0D3-D2383109EC97}" destId="{70E9D0D5-4981-4E33-B446-5D9340AB0AA5}" srcOrd="0" destOrd="0" presId="urn:microsoft.com/office/officeart/2018/5/layout/IconLeafLabelList"/>
    <dgm:cxn modelId="{07BE3888-C551-4BD3-ADEC-0E5EEB27AD77}" type="presParOf" srcId="{E21FAD6B-F7F8-4FCB-A0D3-D2383109EC97}" destId="{ED92A68B-A668-41FE-82A0-D0B9D71903E0}" srcOrd="1" destOrd="0" presId="urn:microsoft.com/office/officeart/2018/5/layout/IconLeafLabelList"/>
    <dgm:cxn modelId="{59B28F69-EBD4-46C5-A580-EDAA64F8FBE6}" type="presParOf" srcId="{E21FAD6B-F7F8-4FCB-A0D3-D2383109EC97}" destId="{873BC74F-1364-48F9-8E27-61194A9D784D}" srcOrd="2" destOrd="0" presId="urn:microsoft.com/office/officeart/2018/5/layout/IconLeafLabelList"/>
    <dgm:cxn modelId="{E304229C-81EF-4D04-9218-A7236415DF43}" type="presParOf" srcId="{E21FAD6B-F7F8-4FCB-A0D3-D2383109EC97}" destId="{5FECD6D3-DFA4-4A6F-922B-E99AD104FDB7}" srcOrd="3" destOrd="0" presId="urn:microsoft.com/office/officeart/2018/5/layout/IconLeafLabelList"/>
    <dgm:cxn modelId="{A6EC664A-1607-4ACC-9B0A-E03AD9C7DB38}" type="presParOf" srcId="{E837FFDA-07AE-4BF5-8A75-F5112ED8B06D}" destId="{D408DEA0-E5B4-40F5-96D6-5B399333DBD7}" srcOrd="1" destOrd="0" presId="urn:microsoft.com/office/officeart/2018/5/layout/IconLeafLabelList"/>
    <dgm:cxn modelId="{686B5AC3-9944-4D89-8F5A-34A2FA95CE4C}" type="presParOf" srcId="{E837FFDA-07AE-4BF5-8A75-F5112ED8B06D}" destId="{3709F5F4-EEF2-48BE-B601-59246CB6A78F}" srcOrd="2" destOrd="0" presId="urn:microsoft.com/office/officeart/2018/5/layout/IconLeafLabelList"/>
    <dgm:cxn modelId="{A4F0E580-5470-4B8A-BB88-6BB40A184412}" type="presParOf" srcId="{3709F5F4-EEF2-48BE-B601-59246CB6A78F}" destId="{03E896A1-5015-4A9D-A70F-8913BFEB81B2}" srcOrd="0" destOrd="0" presId="urn:microsoft.com/office/officeart/2018/5/layout/IconLeafLabelList"/>
    <dgm:cxn modelId="{50EB9144-B74F-4426-8850-19F3D98C1AA7}" type="presParOf" srcId="{3709F5F4-EEF2-48BE-B601-59246CB6A78F}" destId="{CF9C757A-86F6-4199-9C31-84C47D8FFC75}" srcOrd="1" destOrd="0" presId="urn:microsoft.com/office/officeart/2018/5/layout/IconLeafLabelList"/>
    <dgm:cxn modelId="{B37FFD6C-C868-4890-B51B-C78C6126BCEE}" type="presParOf" srcId="{3709F5F4-EEF2-48BE-B601-59246CB6A78F}" destId="{83266EC1-9BBE-46CA-95E1-93D949CAF954}" srcOrd="2" destOrd="0" presId="urn:microsoft.com/office/officeart/2018/5/layout/IconLeafLabelList"/>
    <dgm:cxn modelId="{F3DD4B11-4758-433E-BE0D-58C72CAC42F1}" type="presParOf" srcId="{3709F5F4-EEF2-48BE-B601-59246CB6A78F}" destId="{F014685D-0668-4566-8AE3-72A6E6865CAB}" srcOrd="3" destOrd="0" presId="urn:microsoft.com/office/officeart/2018/5/layout/IconLeafLabelList"/>
    <dgm:cxn modelId="{885E88B8-2C8F-417C-A04C-6D097299C832}" type="presParOf" srcId="{E837FFDA-07AE-4BF5-8A75-F5112ED8B06D}" destId="{E15C1C68-802D-4E3A-86B4-EDCEC96D9E85}" srcOrd="3" destOrd="0" presId="urn:microsoft.com/office/officeart/2018/5/layout/IconLeafLabelList"/>
    <dgm:cxn modelId="{6A748605-C0D1-4766-871A-4061FD00A416}" type="presParOf" srcId="{E837FFDA-07AE-4BF5-8A75-F5112ED8B06D}" destId="{9C5E3D11-5919-4C5E-9B7D-DE78F925328D}" srcOrd="4" destOrd="0" presId="urn:microsoft.com/office/officeart/2018/5/layout/IconLeafLabelList"/>
    <dgm:cxn modelId="{C6F51A5F-E0B4-4F1E-A889-5F3AD2310AD9}" type="presParOf" srcId="{9C5E3D11-5919-4C5E-9B7D-DE78F925328D}" destId="{A960F829-9869-4D41-AA5E-9F0D88BF0A7F}" srcOrd="0" destOrd="0" presId="urn:microsoft.com/office/officeart/2018/5/layout/IconLeafLabelList"/>
    <dgm:cxn modelId="{D1024B70-42ED-4E0E-B6BE-77E7185C4F9D}" type="presParOf" srcId="{9C5E3D11-5919-4C5E-9B7D-DE78F925328D}" destId="{A812431C-F105-48F1-B1EB-5515978C7DA5}" srcOrd="1" destOrd="0" presId="urn:microsoft.com/office/officeart/2018/5/layout/IconLeafLabelList"/>
    <dgm:cxn modelId="{1AD15DE1-5D5D-4890-A04C-1B3A16105816}" type="presParOf" srcId="{9C5E3D11-5919-4C5E-9B7D-DE78F925328D}" destId="{4A33A7E1-B6A4-4B9C-9BA9-F5F0BD7BAD24}" srcOrd="2" destOrd="0" presId="urn:microsoft.com/office/officeart/2018/5/layout/IconLeafLabelList"/>
    <dgm:cxn modelId="{A048235E-8C06-4ADE-A877-B70A5B5DA701}" type="presParOf" srcId="{9C5E3D11-5919-4C5E-9B7D-DE78F925328D}" destId="{8577AF6E-A574-4D5F-9788-AD363B2ECE80}" srcOrd="3" destOrd="0" presId="urn:microsoft.com/office/officeart/2018/5/layout/IconLeafLabelList"/>
    <dgm:cxn modelId="{94557245-32B5-4C3F-9472-A5785BA46A0D}" type="presParOf" srcId="{E837FFDA-07AE-4BF5-8A75-F5112ED8B06D}" destId="{8860E725-B22A-406D-84B6-E439B6496901}" srcOrd="5" destOrd="0" presId="urn:microsoft.com/office/officeart/2018/5/layout/IconLeafLabelList"/>
    <dgm:cxn modelId="{6F722F0F-57A5-4311-BA3B-3C8CEEF7E0F9}" type="presParOf" srcId="{E837FFDA-07AE-4BF5-8A75-F5112ED8B06D}" destId="{2B3F3806-0996-49B4-AE31-3B14A71725F8}" srcOrd="6" destOrd="0" presId="urn:microsoft.com/office/officeart/2018/5/layout/IconLeafLabelList"/>
    <dgm:cxn modelId="{42365C77-CB23-4B2C-9911-DBFCAC86F484}" type="presParOf" srcId="{2B3F3806-0996-49B4-AE31-3B14A71725F8}" destId="{E0444E97-717F-4D21-9819-CEE81CC60EA5}" srcOrd="0" destOrd="0" presId="urn:microsoft.com/office/officeart/2018/5/layout/IconLeafLabelList"/>
    <dgm:cxn modelId="{8C7CC907-FF3F-4B84-9CFC-357F8F1E4959}" type="presParOf" srcId="{2B3F3806-0996-49B4-AE31-3B14A71725F8}" destId="{2AD20B69-D1C2-4CE1-855F-DFB401DA5B8A}" srcOrd="1" destOrd="0" presId="urn:microsoft.com/office/officeart/2018/5/layout/IconLeafLabelList"/>
    <dgm:cxn modelId="{E15A5CA5-7B37-403B-9433-89073B4F5512}" type="presParOf" srcId="{2B3F3806-0996-49B4-AE31-3B14A71725F8}" destId="{0A672D42-9C91-4AD5-A526-7C6C25DBA152}" srcOrd="2" destOrd="0" presId="urn:microsoft.com/office/officeart/2018/5/layout/IconLeafLabelList"/>
    <dgm:cxn modelId="{6154A2AF-D65E-44BE-9EDC-08D55ACDD6CB}" type="presParOf" srcId="{2B3F3806-0996-49B4-AE31-3B14A71725F8}" destId="{81BE00A5-E5D6-4B32-A41D-8D554AAF12D4}" srcOrd="3" destOrd="0" presId="urn:microsoft.com/office/officeart/2018/5/layout/IconLeafLabelList"/>
    <dgm:cxn modelId="{CAA3A827-B080-45A5-9D15-CDB081CD473C}" type="presParOf" srcId="{E837FFDA-07AE-4BF5-8A75-F5112ED8B06D}" destId="{864CA132-ACB8-46B8-9EE1-B336149B8462}" srcOrd="7" destOrd="0" presId="urn:microsoft.com/office/officeart/2018/5/layout/IconLeafLabelList"/>
    <dgm:cxn modelId="{7C14474C-B8C3-4DAA-B498-7EE4DFD33C50}" type="presParOf" srcId="{E837FFDA-07AE-4BF5-8A75-F5112ED8B06D}" destId="{A4D6EDEC-C42D-468F-B763-43FD58E9B321}" srcOrd="8" destOrd="0" presId="urn:microsoft.com/office/officeart/2018/5/layout/IconLeafLabelList"/>
    <dgm:cxn modelId="{01DDAC24-FEBF-4F36-83B4-F12AE3C533F0}" type="presParOf" srcId="{A4D6EDEC-C42D-468F-B763-43FD58E9B321}" destId="{75AA4E0C-3461-4DF4-B0AD-25926B185F22}" srcOrd="0" destOrd="0" presId="urn:microsoft.com/office/officeart/2018/5/layout/IconLeafLabelList"/>
    <dgm:cxn modelId="{E20AB494-6EAD-41DA-8535-B24BD297B9E6}" type="presParOf" srcId="{A4D6EDEC-C42D-468F-B763-43FD58E9B321}" destId="{579ECC10-DDA8-409A-BD73-258997B415E1}" srcOrd="1" destOrd="0" presId="urn:microsoft.com/office/officeart/2018/5/layout/IconLeafLabelList"/>
    <dgm:cxn modelId="{9B7FF6B4-A3FC-4071-8FFD-7D66421F3B0B}" type="presParOf" srcId="{A4D6EDEC-C42D-468F-B763-43FD58E9B321}" destId="{1C512D7D-CA41-453A-820F-FE8B482D07E4}" srcOrd="2" destOrd="0" presId="urn:microsoft.com/office/officeart/2018/5/layout/IconLeafLabelList"/>
    <dgm:cxn modelId="{7FBC356C-7E07-4188-886C-CA315C4C011F}" type="presParOf" srcId="{A4D6EDEC-C42D-468F-B763-43FD58E9B321}" destId="{ED1EF432-8660-483A-9400-3E13908D0390}" srcOrd="3" destOrd="0" presId="urn:microsoft.com/office/officeart/2018/5/layout/IconLeafLabelList"/>
    <dgm:cxn modelId="{5F0FE6CB-F9FD-4E87-AEC8-C0DC548F5052}" type="presParOf" srcId="{E837FFDA-07AE-4BF5-8A75-F5112ED8B06D}" destId="{4179CF09-A8DB-452F-9436-3F98DC4704AF}" srcOrd="9" destOrd="0" presId="urn:microsoft.com/office/officeart/2018/5/layout/IconLeafLabelList"/>
    <dgm:cxn modelId="{A43FCA94-2809-4972-A083-4D25CBAB0889}" type="presParOf" srcId="{E837FFDA-07AE-4BF5-8A75-F5112ED8B06D}" destId="{D2024A3E-A902-4134-B392-640763F6C939}" srcOrd="10" destOrd="0" presId="urn:microsoft.com/office/officeart/2018/5/layout/IconLeafLabelList"/>
    <dgm:cxn modelId="{F5B9BE45-9B5F-42C7-90F2-532B44BB0CCF}" type="presParOf" srcId="{D2024A3E-A902-4134-B392-640763F6C939}" destId="{13E7D0F3-5B5F-49C8-9C32-8964721A5FF1}" srcOrd="0" destOrd="0" presId="urn:microsoft.com/office/officeart/2018/5/layout/IconLeafLabelList"/>
    <dgm:cxn modelId="{42A83679-344B-4213-B028-E749AE5FC32D}" type="presParOf" srcId="{D2024A3E-A902-4134-B392-640763F6C939}" destId="{CC6BC852-CC5C-4444-BB6A-9BBA28B22C28}" srcOrd="1" destOrd="0" presId="urn:microsoft.com/office/officeart/2018/5/layout/IconLeafLabelList"/>
    <dgm:cxn modelId="{3052BFAC-DE37-4A0C-9C02-B5B38075EED1}" type="presParOf" srcId="{D2024A3E-A902-4134-B392-640763F6C939}" destId="{68E5C8C4-4167-40DA-80B6-DEA6A867CF2F}" srcOrd="2" destOrd="0" presId="urn:microsoft.com/office/officeart/2018/5/layout/IconLeafLabelList"/>
    <dgm:cxn modelId="{0766C6E5-7139-4866-84F3-8222BCF64335}" type="presParOf" srcId="{D2024A3E-A902-4134-B392-640763F6C939}" destId="{50AD1F76-65D0-45B5-8496-4B894CDF9EF2}" srcOrd="3" destOrd="0" presId="urn:microsoft.com/office/officeart/2018/5/layout/IconLeafLabelList"/>
    <dgm:cxn modelId="{7AB0F81D-041A-44DA-8E8D-A14F0ED96AD9}" type="presParOf" srcId="{E837FFDA-07AE-4BF5-8A75-F5112ED8B06D}" destId="{1230EA13-0034-4CF0-9BA6-1140175FB371}" srcOrd="11" destOrd="0" presId="urn:microsoft.com/office/officeart/2018/5/layout/IconLeafLabelList"/>
    <dgm:cxn modelId="{6BB11294-7F4E-4D1B-9214-0181D112D0A3}" type="presParOf" srcId="{E837FFDA-07AE-4BF5-8A75-F5112ED8B06D}" destId="{ABF78346-A631-4114-8F20-018F64B1CAFA}" srcOrd="12" destOrd="0" presId="urn:microsoft.com/office/officeart/2018/5/layout/IconLeafLabelList"/>
    <dgm:cxn modelId="{A688358F-7932-4651-AEA3-8C620A203B09}" type="presParOf" srcId="{ABF78346-A631-4114-8F20-018F64B1CAFA}" destId="{788A364C-E016-477C-B9F3-DEEE37EB9503}" srcOrd="0" destOrd="0" presId="urn:microsoft.com/office/officeart/2018/5/layout/IconLeafLabelList"/>
    <dgm:cxn modelId="{EDCCF6CF-98E2-42E5-A60C-6138DA4A801B}" type="presParOf" srcId="{ABF78346-A631-4114-8F20-018F64B1CAFA}" destId="{9B4F29ED-AF1E-4572-9031-78B46118B895}" srcOrd="1" destOrd="0" presId="urn:microsoft.com/office/officeart/2018/5/layout/IconLeafLabelList"/>
    <dgm:cxn modelId="{B7D1ED8E-F68F-4F3A-AF90-B49BBD80A8FB}" type="presParOf" srcId="{ABF78346-A631-4114-8F20-018F64B1CAFA}" destId="{6F78DE1B-6A31-4D65-AB90-6C6B4DFF2D39}" srcOrd="2" destOrd="0" presId="urn:microsoft.com/office/officeart/2018/5/layout/IconLeafLabelList"/>
    <dgm:cxn modelId="{4E60AA12-C184-4E6C-B6BA-B9F83B825908}" type="presParOf" srcId="{ABF78346-A631-4114-8F20-018F64B1CAFA}" destId="{1D442F55-B5A5-487F-BFF2-A0E8112BF6FA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89EBB0-A389-4AC3-AD33-DB6E61DDE16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374C443-97BA-4BF5-9A86-EE2CEA1397C4}">
      <dgm:prSet/>
      <dgm:spPr/>
      <dgm:t>
        <a:bodyPr/>
        <a:lstStyle/>
        <a:p>
          <a:r>
            <a:rPr lang="de-DE"/>
            <a:t>Learn German</a:t>
          </a:r>
          <a:endParaRPr lang="en-US"/>
        </a:p>
      </dgm:t>
    </dgm:pt>
    <dgm:pt modelId="{39D775D1-2D8B-42C2-9B5C-3665F1F44A76}" type="parTrans" cxnId="{0A4663E3-5D0F-4C12-A7C9-8C9C8C4162ED}">
      <dgm:prSet/>
      <dgm:spPr/>
      <dgm:t>
        <a:bodyPr/>
        <a:lstStyle/>
        <a:p>
          <a:endParaRPr lang="en-US"/>
        </a:p>
      </dgm:t>
    </dgm:pt>
    <dgm:pt modelId="{5A956AE6-CA4A-4EA3-B771-EE082CA1F31B}" type="sibTrans" cxnId="{0A4663E3-5D0F-4C12-A7C9-8C9C8C4162ED}">
      <dgm:prSet/>
      <dgm:spPr/>
      <dgm:t>
        <a:bodyPr/>
        <a:lstStyle/>
        <a:p>
          <a:endParaRPr lang="en-US"/>
        </a:p>
      </dgm:t>
    </dgm:pt>
    <dgm:pt modelId="{BBD6CB48-4069-42FE-86A1-5FF5DEA2889D}">
      <dgm:prSet/>
      <dgm:spPr/>
      <dgm:t>
        <a:bodyPr/>
        <a:lstStyle/>
        <a:p>
          <a:r>
            <a:rPr lang="de-DE"/>
            <a:t>Gain experiences via internships and thesis from company</a:t>
          </a:r>
          <a:endParaRPr lang="en-US"/>
        </a:p>
      </dgm:t>
    </dgm:pt>
    <dgm:pt modelId="{92C41DA6-0305-4F40-911C-A231289C5B66}" type="parTrans" cxnId="{90112FB0-1A60-42D3-8DAC-9F690B8A37CA}">
      <dgm:prSet/>
      <dgm:spPr/>
      <dgm:t>
        <a:bodyPr/>
        <a:lstStyle/>
        <a:p>
          <a:endParaRPr lang="en-US"/>
        </a:p>
      </dgm:t>
    </dgm:pt>
    <dgm:pt modelId="{49E87D38-4E67-4460-B4CC-13FDC7C4D06F}" type="sibTrans" cxnId="{90112FB0-1A60-42D3-8DAC-9F690B8A37CA}">
      <dgm:prSet/>
      <dgm:spPr/>
      <dgm:t>
        <a:bodyPr/>
        <a:lstStyle/>
        <a:p>
          <a:endParaRPr lang="en-US"/>
        </a:p>
      </dgm:t>
    </dgm:pt>
    <dgm:pt modelId="{C59651B2-036C-4C7E-AA0F-B383C100C06B}">
      <dgm:prSet/>
      <dgm:spPr/>
      <dgm:t>
        <a:bodyPr/>
        <a:lstStyle/>
        <a:p>
          <a:r>
            <a:rPr lang="de-DE"/>
            <a:t>Be flexible and open for all sort of opportunities</a:t>
          </a:r>
          <a:endParaRPr lang="en-US"/>
        </a:p>
      </dgm:t>
    </dgm:pt>
    <dgm:pt modelId="{6396A0F2-085E-4F2C-854C-0175649DB6F8}" type="parTrans" cxnId="{946E82DB-A0E6-49FC-A510-541688986BE4}">
      <dgm:prSet/>
      <dgm:spPr/>
      <dgm:t>
        <a:bodyPr/>
        <a:lstStyle/>
        <a:p>
          <a:endParaRPr lang="en-US"/>
        </a:p>
      </dgm:t>
    </dgm:pt>
    <dgm:pt modelId="{878F2CD7-4201-41FB-9426-E4BE30BECCDC}" type="sibTrans" cxnId="{946E82DB-A0E6-49FC-A510-541688986BE4}">
      <dgm:prSet/>
      <dgm:spPr/>
      <dgm:t>
        <a:bodyPr/>
        <a:lstStyle/>
        <a:p>
          <a:endParaRPr lang="en-US"/>
        </a:p>
      </dgm:t>
    </dgm:pt>
    <dgm:pt modelId="{C83260EA-0B1D-4B83-9296-465A7F3A4D7B}">
      <dgm:prSet/>
      <dgm:spPr/>
      <dgm:t>
        <a:bodyPr/>
        <a:lstStyle/>
        <a:p>
          <a:r>
            <a:rPr lang="de-DE" dirty="0"/>
            <a:t>Might have to do some </a:t>
          </a:r>
          <a:r>
            <a:rPr lang="de-DE" dirty="0" err="1"/>
            <a:t>cultural</a:t>
          </a:r>
          <a:r>
            <a:rPr lang="de-DE" dirty="0"/>
            <a:t> </a:t>
          </a:r>
          <a:r>
            <a:rPr lang="de-DE"/>
            <a:t>adjustments </a:t>
          </a:r>
          <a:r>
            <a:rPr lang="de-DE" dirty="0"/>
            <a:t>but </a:t>
          </a:r>
          <a:r>
            <a:rPr lang="de-DE" dirty="0" err="1"/>
            <a:t>be</a:t>
          </a:r>
          <a:r>
            <a:rPr lang="de-DE" dirty="0"/>
            <a:t> open</a:t>
          </a:r>
          <a:endParaRPr lang="en-US" dirty="0"/>
        </a:p>
      </dgm:t>
    </dgm:pt>
    <dgm:pt modelId="{37ADD024-47A4-4496-9050-C56D3BECD202}" type="parTrans" cxnId="{B8590595-33AE-4C38-A6CB-1B10FF7B37D0}">
      <dgm:prSet/>
      <dgm:spPr/>
      <dgm:t>
        <a:bodyPr/>
        <a:lstStyle/>
        <a:p>
          <a:endParaRPr lang="en-US"/>
        </a:p>
      </dgm:t>
    </dgm:pt>
    <dgm:pt modelId="{50FF3630-2680-4C28-A485-E90307BEA2E5}" type="sibTrans" cxnId="{B8590595-33AE-4C38-A6CB-1B10FF7B37D0}">
      <dgm:prSet/>
      <dgm:spPr/>
      <dgm:t>
        <a:bodyPr/>
        <a:lstStyle/>
        <a:p>
          <a:endParaRPr lang="en-US"/>
        </a:p>
      </dgm:t>
    </dgm:pt>
    <dgm:pt modelId="{884D11B7-6C20-4D10-8439-E62F8D7983B1}">
      <dgm:prSet/>
      <dgm:spPr/>
      <dgm:t>
        <a:bodyPr/>
        <a:lstStyle/>
        <a:p>
          <a:r>
            <a:rPr lang="de-DE"/>
            <a:t>Try to blend with locals for better social life</a:t>
          </a:r>
          <a:endParaRPr lang="en-US"/>
        </a:p>
      </dgm:t>
    </dgm:pt>
    <dgm:pt modelId="{C82AA1A4-ECF7-42E5-AF2C-1F9189AD6DB7}" type="parTrans" cxnId="{B76B3A1E-ACB9-432D-8380-54A00A451AAD}">
      <dgm:prSet/>
      <dgm:spPr/>
      <dgm:t>
        <a:bodyPr/>
        <a:lstStyle/>
        <a:p>
          <a:endParaRPr lang="en-US"/>
        </a:p>
      </dgm:t>
    </dgm:pt>
    <dgm:pt modelId="{B8ECDFCB-C50F-4BB4-9BBA-6596C39C0FD7}" type="sibTrans" cxnId="{B76B3A1E-ACB9-432D-8380-54A00A451AAD}">
      <dgm:prSet/>
      <dgm:spPr/>
      <dgm:t>
        <a:bodyPr/>
        <a:lstStyle/>
        <a:p>
          <a:endParaRPr lang="en-US"/>
        </a:p>
      </dgm:t>
    </dgm:pt>
    <dgm:pt modelId="{8DB8C448-BC08-4292-A363-1762302576D8}" type="pres">
      <dgm:prSet presAssocID="{6589EBB0-A389-4AC3-AD33-DB6E61DDE163}" presName="vert0" presStyleCnt="0">
        <dgm:presLayoutVars>
          <dgm:dir/>
          <dgm:animOne val="branch"/>
          <dgm:animLvl val="lvl"/>
        </dgm:presLayoutVars>
      </dgm:prSet>
      <dgm:spPr/>
    </dgm:pt>
    <dgm:pt modelId="{8CA4DA62-AF76-4386-8C83-32E4182DA9DD}" type="pres">
      <dgm:prSet presAssocID="{2374C443-97BA-4BF5-9A86-EE2CEA1397C4}" presName="thickLine" presStyleLbl="alignNode1" presStyleIdx="0" presStyleCnt="5"/>
      <dgm:spPr/>
    </dgm:pt>
    <dgm:pt modelId="{75BEEBA6-460C-40AF-BE52-69DF798B82E1}" type="pres">
      <dgm:prSet presAssocID="{2374C443-97BA-4BF5-9A86-EE2CEA1397C4}" presName="horz1" presStyleCnt="0"/>
      <dgm:spPr/>
    </dgm:pt>
    <dgm:pt modelId="{2F6C8F69-24FE-44EB-A7E4-84189CDBC02A}" type="pres">
      <dgm:prSet presAssocID="{2374C443-97BA-4BF5-9A86-EE2CEA1397C4}" presName="tx1" presStyleLbl="revTx" presStyleIdx="0" presStyleCnt="5"/>
      <dgm:spPr/>
    </dgm:pt>
    <dgm:pt modelId="{537B1E27-14DE-4205-B423-3042A96B747F}" type="pres">
      <dgm:prSet presAssocID="{2374C443-97BA-4BF5-9A86-EE2CEA1397C4}" presName="vert1" presStyleCnt="0"/>
      <dgm:spPr/>
    </dgm:pt>
    <dgm:pt modelId="{4AAFA3C7-2EFC-4C15-ABB8-61C182383F99}" type="pres">
      <dgm:prSet presAssocID="{BBD6CB48-4069-42FE-86A1-5FF5DEA2889D}" presName="thickLine" presStyleLbl="alignNode1" presStyleIdx="1" presStyleCnt="5"/>
      <dgm:spPr/>
    </dgm:pt>
    <dgm:pt modelId="{4CFEA5E3-8612-4BE1-A788-A8DAA6D4FCE6}" type="pres">
      <dgm:prSet presAssocID="{BBD6CB48-4069-42FE-86A1-5FF5DEA2889D}" presName="horz1" presStyleCnt="0"/>
      <dgm:spPr/>
    </dgm:pt>
    <dgm:pt modelId="{7595070C-A3D4-44BD-950E-AE243E773245}" type="pres">
      <dgm:prSet presAssocID="{BBD6CB48-4069-42FE-86A1-5FF5DEA2889D}" presName="tx1" presStyleLbl="revTx" presStyleIdx="1" presStyleCnt="5"/>
      <dgm:spPr/>
    </dgm:pt>
    <dgm:pt modelId="{CCC4CCC4-20A4-4568-A610-67405FE926A0}" type="pres">
      <dgm:prSet presAssocID="{BBD6CB48-4069-42FE-86A1-5FF5DEA2889D}" presName="vert1" presStyleCnt="0"/>
      <dgm:spPr/>
    </dgm:pt>
    <dgm:pt modelId="{83F4AEF8-48FD-4647-9220-1C1A558D44D6}" type="pres">
      <dgm:prSet presAssocID="{C59651B2-036C-4C7E-AA0F-B383C100C06B}" presName="thickLine" presStyleLbl="alignNode1" presStyleIdx="2" presStyleCnt="5"/>
      <dgm:spPr/>
    </dgm:pt>
    <dgm:pt modelId="{78F809A2-5501-43F9-9F73-7C92DEA94CB2}" type="pres">
      <dgm:prSet presAssocID="{C59651B2-036C-4C7E-AA0F-B383C100C06B}" presName="horz1" presStyleCnt="0"/>
      <dgm:spPr/>
    </dgm:pt>
    <dgm:pt modelId="{5021D58F-0E45-4B33-9525-262C8892A1D2}" type="pres">
      <dgm:prSet presAssocID="{C59651B2-036C-4C7E-AA0F-B383C100C06B}" presName="tx1" presStyleLbl="revTx" presStyleIdx="2" presStyleCnt="5"/>
      <dgm:spPr/>
    </dgm:pt>
    <dgm:pt modelId="{D7E75B6B-7EAD-4982-B714-3B6118902C3A}" type="pres">
      <dgm:prSet presAssocID="{C59651B2-036C-4C7E-AA0F-B383C100C06B}" presName="vert1" presStyleCnt="0"/>
      <dgm:spPr/>
    </dgm:pt>
    <dgm:pt modelId="{4193E984-0A57-451D-BB2E-2C736C79FFFD}" type="pres">
      <dgm:prSet presAssocID="{C83260EA-0B1D-4B83-9296-465A7F3A4D7B}" presName="thickLine" presStyleLbl="alignNode1" presStyleIdx="3" presStyleCnt="5"/>
      <dgm:spPr/>
    </dgm:pt>
    <dgm:pt modelId="{D31B0BAD-9161-42A6-B598-1B814521296B}" type="pres">
      <dgm:prSet presAssocID="{C83260EA-0B1D-4B83-9296-465A7F3A4D7B}" presName="horz1" presStyleCnt="0"/>
      <dgm:spPr/>
    </dgm:pt>
    <dgm:pt modelId="{BE0C56D9-8CB1-4151-80E0-7DC18F8D0311}" type="pres">
      <dgm:prSet presAssocID="{C83260EA-0B1D-4B83-9296-465A7F3A4D7B}" presName="tx1" presStyleLbl="revTx" presStyleIdx="3" presStyleCnt="5"/>
      <dgm:spPr/>
    </dgm:pt>
    <dgm:pt modelId="{FFF9871A-EBF4-4CE5-837C-556179F1E2A7}" type="pres">
      <dgm:prSet presAssocID="{C83260EA-0B1D-4B83-9296-465A7F3A4D7B}" presName="vert1" presStyleCnt="0"/>
      <dgm:spPr/>
    </dgm:pt>
    <dgm:pt modelId="{08206883-6C7A-4797-93D8-2D4905333E87}" type="pres">
      <dgm:prSet presAssocID="{884D11B7-6C20-4D10-8439-E62F8D7983B1}" presName="thickLine" presStyleLbl="alignNode1" presStyleIdx="4" presStyleCnt="5"/>
      <dgm:spPr/>
    </dgm:pt>
    <dgm:pt modelId="{767FDFC1-232D-42FE-8E07-A711C1CB4CD6}" type="pres">
      <dgm:prSet presAssocID="{884D11B7-6C20-4D10-8439-E62F8D7983B1}" presName="horz1" presStyleCnt="0"/>
      <dgm:spPr/>
    </dgm:pt>
    <dgm:pt modelId="{A89AD25C-F15F-4646-A8BA-E2F9A3EE7E41}" type="pres">
      <dgm:prSet presAssocID="{884D11B7-6C20-4D10-8439-E62F8D7983B1}" presName="tx1" presStyleLbl="revTx" presStyleIdx="4" presStyleCnt="5"/>
      <dgm:spPr/>
    </dgm:pt>
    <dgm:pt modelId="{8B882A3A-B1BB-4462-9DD5-A2F302358CED}" type="pres">
      <dgm:prSet presAssocID="{884D11B7-6C20-4D10-8439-E62F8D7983B1}" presName="vert1" presStyleCnt="0"/>
      <dgm:spPr/>
    </dgm:pt>
  </dgm:ptLst>
  <dgm:cxnLst>
    <dgm:cxn modelId="{B76B3A1E-ACB9-432D-8380-54A00A451AAD}" srcId="{6589EBB0-A389-4AC3-AD33-DB6E61DDE163}" destId="{884D11B7-6C20-4D10-8439-E62F8D7983B1}" srcOrd="4" destOrd="0" parTransId="{C82AA1A4-ECF7-42E5-AF2C-1F9189AD6DB7}" sibTransId="{B8ECDFCB-C50F-4BB4-9BBA-6596C39C0FD7}"/>
    <dgm:cxn modelId="{46F3B741-4D9F-4DBC-BC5F-7F5A673CD22A}" type="presOf" srcId="{C59651B2-036C-4C7E-AA0F-B383C100C06B}" destId="{5021D58F-0E45-4B33-9525-262C8892A1D2}" srcOrd="0" destOrd="0" presId="urn:microsoft.com/office/officeart/2008/layout/LinedList"/>
    <dgm:cxn modelId="{96D0CC42-524F-4565-95EB-E7C3899B01F7}" type="presOf" srcId="{C83260EA-0B1D-4B83-9296-465A7F3A4D7B}" destId="{BE0C56D9-8CB1-4151-80E0-7DC18F8D0311}" srcOrd="0" destOrd="0" presId="urn:microsoft.com/office/officeart/2008/layout/LinedList"/>
    <dgm:cxn modelId="{74DEF554-8801-4043-9555-C297B6691ECD}" type="presOf" srcId="{2374C443-97BA-4BF5-9A86-EE2CEA1397C4}" destId="{2F6C8F69-24FE-44EB-A7E4-84189CDBC02A}" srcOrd="0" destOrd="0" presId="urn:microsoft.com/office/officeart/2008/layout/LinedList"/>
    <dgm:cxn modelId="{8B1E2282-56E5-4D2A-ABDD-9A877C2A8262}" type="presOf" srcId="{6589EBB0-A389-4AC3-AD33-DB6E61DDE163}" destId="{8DB8C448-BC08-4292-A363-1762302576D8}" srcOrd="0" destOrd="0" presId="urn:microsoft.com/office/officeart/2008/layout/LinedList"/>
    <dgm:cxn modelId="{B8590595-33AE-4C38-A6CB-1B10FF7B37D0}" srcId="{6589EBB0-A389-4AC3-AD33-DB6E61DDE163}" destId="{C83260EA-0B1D-4B83-9296-465A7F3A4D7B}" srcOrd="3" destOrd="0" parTransId="{37ADD024-47A4-4496-9050-C56D3BECD202}" sibTransId="{50FF3630-2680-4C28-A485-E90307BEA2E5}"/>
    <dgm:cxn modelId="{B2B8D199-3BC4-4658-A351-EB63DDC850B5}" type="presOf" srcId="{884D11B7-6C20-4D10-8439-E62F8D7983B1}" destId="{A89AD25C-F15F-4646-A8BA-E2F9A3EE7E41}" srcOrd="0" destOrd="0" presId="urn:microsoft.com/office/officeart/2008/layout/LinedList"/>
    <dgm:cxn modelId="{90112FB0-1A60-42D3-8DAC-9F690B8A37CA}" srcId="{6589EBB0-A389-4AC3-AD33-DB6E61DDE163}" destId="{BBD6CB48-4069-42FE-86A1-5FF5DEA2889D}" srcOrd="1" destOrd="0" parTransId="{92C41DA6-0305-4F40-911C-A231289C5B66}" sibTransId="{49E87D38-4E67-4460-B4CC-13FDC7C4D06F}"/>
    <dgm:cxn modelId="{4F92F6D7-717E-4F86-A3A7-E50D6474EA41}" type="presOf" srcId="{BBD6CB48-4069-42FE-86A1-5FF5DEA2889D}" destId="{7595070C-A3D4-44BD-950E-AE243E773245}" srcOrd="0" destOrd="0" presId="urn:microsoft.com/office/officeart/2008/layout/LinedList"/>
    <dgm:cxn modelId="{946E82DB-A0E6-49FC-A510-541688986BE4}" srcId="{6589EBB0-A389-4AC3-AD33-DB6E61DDE163}" destId="{C59651B2-036C-4C7E-AA0F-B383C100C06B}" srcOrd="2" destOrd="0" parTransId="{6396A0F2-085E-4F2C-854C-0175649DB6F8}" sibTransId="{878F2CD7-4201-41FB-9426-E4BE30BECCDC}"/>
    <dgm:cxn modelId="{0A4663E3-5D0F-4C12-A7C9-8C9C8C4162ED}" srcId="{6589EBB0-A389-4AC3-AD33-DB6E61DDE163}" destId="{2374C443-97BA-4BF5-9A86-EE2CEA1397C4}" srcOrd="0" destOrd="0" parTransId="{39D775D1-2D8B-42C2-9B5C-3665F1F44A76}" sibTransId="{5A956AE6-CA4A-4EA3-B771-EE082CA1F31B}"/>
    <dgm:cxn modelId="{3E7913AB-AB2F-4188-B6BF-F82767B3144F}" type="presParOf" srcId="{8DB8C448-BC08-4292-A363-1762302576D8}" destId="{8CA4DA62-AF76-4386-8C83-32E4182DA9DD}" srcOrd="0" destOrd="0" presId="urn:microsoft.com/office/officeart/2008/layout/LinedList"/>
    <dgm:cxn modelId="{B8AF8CC6-D368-4382-893B-7DFEA619B72C}" type="presParOf" srcId="{8DB8C448-BC08-4292-A363-1762302576D8}" destId="{75BEEBA6-460C-40AF-BE52-69DF798B82E1}" srcOrd="1" destOrd="0" presId="urn:microsoft.com/office/officeart/2008/layout/LinedList"/>
    <dgm:cxn modelId="{98B1AE67-1A50-4D8A-999E-F8AD44F5604A}" type="presParOf" srcId="{75BEEBA6-460C-40AF-BE52-69DF798B82E1}" destId="{2F6C8F69-24FE-44EB-A7E4-84189CDBC02A}" srcOrd="0" destOrd="0" presId="urn:microsoft.com/office/officeart/2008/layout/LinedList"/>
    <dgm:cxn modelId="{8DD02DEE-9BED-41FD-90D6-FD5C38599E83}" type="presParOf" srcId="{75BEEBA6-460C-40AF-BE52-69DF798B82E1}" destId="{537B1E27-14DE-4205-B423-3042A96B747F}" srcOrd="1" destOrd="0" presId="urn:microsoft.com/office/officeart/2008/layout/LinedList"/>
    <dgm:cxn modelId="{4BE1471C-95F0-43FD-9C13-C2A5D503F2B5}" type="presParOf" srcId="{8DB8C448-BC08-4292-A363-1762302576D8}" destId="{4AAFA3C7-2EFC-4C15-ABB8-61C182383F99}" srcOrd="2" destOrd="0" presId="urn:microsoft.com/office/officeart/2008/layout/LinedList"/>
    <dgm:cxn modelId="{625ABD23-25DA-4DD0-943D-EBC890E6882F}" type="presParOf" srcId="{8DB8C448-BC08-4292-A363-1762302576D8}" destId="{4CFEA5E3-8612-4BE1-A788-A8DAA6D4FCE6}" srcOrd="3" destOrd="0" presId="urn:microsoft.com/office/officeart/2008/layout/LinedList"/>
    <dgm:cxn modelId="{10189B79-65EC-439F-B02A-88A0A539C5A3}" type="presParOf" srcId="{4CFEA5E3-8612-4BE1-A788-A8DAA6D4FCE6}" destId="{7595070C-A3D4-44BD-950E-AE243E773245}" srcOrd="0" destOrd="0" presId="urn:microsoft.com/office/officeart/2008/layout/LinedList"/>
    <dgm:cxn modelId="{7BE05751-A0D7-40B8-BAAA-EA8BEA5BE54B}" type="presParOf" srcId="{4CFEA5E3-8612-4BE1-A788-A8DAA6D4FCE6}" destId="{CCC4CCC4-20A4-4568-A610-67405FE926A0}" srcOrd="1" destOrd="0" presId="urn:microsoft.com/office/officeart/2008/layout/LinedList"/>
    <dgm:cxn modelId="{392A4E65-8193-4D40-8416-174BEAD978F7}" type="presParOf" srcId="{8DB8C448-BC08-4292-A363-1762302576D8}" destId="{83F4AEF8-48FD-4647-9220-1C1A558D44D6}" srcOrd="4" destOrd="0" presId="urn:microsoft.com/office/officeart/2008/layout/LinedList"/>
    <dgm:cxn modelId="{679A0FF8-A1E5-4292-9018-A7B7CCC50B94}" type="presParOf" srcId="{8DB8C448-BC08-4292-A363-1762302576D8}" destId="{78F809A2-5501-43F9-9F73-7C92DEA94CB2}" srcOrd="5" destOrd="0" presId="urn:microsoft.com/office/officeart/2008/layout/LinedList"/>
    <dgm:cxn modelId="{B0322631-7A67-48A2-BE83-9DB163F92183}" type="presParOf" srcId="{78F809A2-5501-43F9-9F73-7C92DEA94CB2}" destId="{5021D58F-0E45-4B33-9525-262C8892A1D2}" srcOrd="0" destOrd="0" presId="urn:microsoft.com/office/officeart/2008/layout/LinedList"/>
    <dgm:cxn modelId="{A8F9A313-A983-4862-B72B-171F655A6278}" type="presParOf" srcId="{78F809A2-5501-43F9-9F73-7C92DEA94CB2}" destId="{D7E75B6B-7EAD-4982-B714-3B6118902C3A}" srcOrd="1" destOrd="0" presId="urn:microsoft.com/office/officeart/2008/layout/LinedList"/>
    <dgm:cxn modelId="{3B7C1636-69F2-40EE-BB86-223933B5796F}" type="presParOf" srcId="{8DB8C448-BC08-4292-A363-1762302576D8}" destId="{4193E984-0A57-451D-BB2E-2C736C79FFFD}" srcOrd="6" destOrd="0" presId="urn:microsoft.com/office/officeart/2008/layout/LinedList"/>
    <dgm:cxn modelId="{64F77A0B-3F68-40CE-8CFA-FE6D28C5A5ED}" type="presParOf" srcId="{8DB8C448-BC08-4292-A363-1762302576D8}" destId="{D31B0BAD-9161-42A6-B598-1B814521296B}" srcOrd="7" destOrd="0" presId="urn:microsoft.com/office/officeart/2008/layout/LinedList"/>
    <dgm:cxn modelId="{209D1DCF-0D47-46BD-8A4E-51789F0FC440}" type="presParOf" srcId="{D31B0BAD-9161-42A6-B598-1B814521296B}" destId="{BE0C56D9-8CB1-4151-80E0-7DC18F8D0311}" srcOrd="0" destOrd="0" presId="urn:microsoft.com/office/officeart/2008/layout/LinedList"/>
    <dgm:cxn modelId="{CC4898D7-CEF5-4F4E-9157-BCCAAB4A84A4}" type="presParOf" srcId="{D31B0BAD-9161-42A6-B598-1B814521296B}" destId="{FFF9871A-EBF4-4CE5-837C-556179F1E2A7}" srcOrd="1" destOrd="0" presId="urn:microsoft.com/office/officeart/2008/layout/LinedList"/>
    <dgm:cxn modelId="{AFA8B49C-400A-42E3-806A-152CF855A231}" type="presParOf" srcId="{8DB8C448-BC08-4292-A363-1762302576D8}" destId="{08206883-6C7A-4797-93D8-2D4905333E87}" srcOrd="8" destOrd="0" presId="urn:microsoft.com/office/officeart/2008/layout/LinedList"/>
    <dgm:cxn modelId="{40C44CEE-C9A8-47EB-AA3C-41ECF209A323}" type="presParOf" srcId="{8DB8C448-BC08-4292-A363-1762302576D8}" destId="{767FDFC1-232D-42FE-8E07-A711C1CB4CD6}" srcOrd="9" destOrd="0" presId="urn:microsoft.com/office/officeart/2008/layout/LinedList"/>
    <dgm:cxn modelId="{FBEFF007-D65A-433D-B213-00BE0FBE141D}" type="presParOf" srcId="{767FDFC1-232D-42FE-8E07-A711C1CB4CD6}" destId="{A89AD25C-F15F-4646-A8BA-E2F9A3EE7E41}" srcOrd="0" destOrd="0" presId="urn:microsoft.com/office/officeart/2008/layout/LinedList"/>
    <dgm:cxn modelId="{84A76077-0F18-4615-B4B5-5E4502BEAC87}" type="presParOf" srcId="{767FDFC1-232D-42FE-8E07-A711C1CB4CD6}" destId="{8B882A3A-B1BB-4462-9DD5-A2F302358CE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116141-BCFD-48CB-8B80-C96A90F8E158}">
      <dsp:nvSpPr>
        <dsp:cNvPr id="0" name=""/>
        <dsp:cNvSpPr/>
      </dsp:nvSpPr>
      <dsp:spPr>
        <a:xfrm>
          <a:off x="759033" y="1155796"/>
          <a:ext cx="1067204" cy="10672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8260AC-3FFA-49A9-B5D9-851592F94BD8}">
      <dsp:nvSpPr>
        <dsp:cNvPr id="0" name=""/>
        <dsp:cNvSpPr/>
      </dsp:nvSpPr>
      <dsp:spPr>
        <a:xfrm>
          <a:off x="106853" y="2538557"/>
          <a:ext cx="23715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/>
            <a:t>Came to Germany in 2021</a:t>
          </a:r>
          <a:endParaRPr lang="en-US" sz="1700" kern="1200"/>
        </a:p>
      </dsp:txBody>
      <dsp:txXfrm>
        <a:off x="106853" y="2538557"/>
        <a:ext cx="2371564" cy="720000"/>
      </dsp:txXfrm>
    </dsp:sp>
    <dsp:sp modelId="{DBDADBBA-6728-49A6-9369-2D38F78B2357}">
      <dsp:nvSpPr>
        <dsp:cNvPr id="0" name=""/>
        <dsp:cNvSpPr/>
      </dsp:nvSpPr>
      <dsp:spPr>
        <a:xfrm>
          <a:off x="3545622" y="1155796"/>
          <a:ext cx="1067204" cy="10672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1003F1-60BB-4B92-AB1A-C8DF4BAEB54C}">
      <dsp:nvSpPr>
        <dsp:cNvPr id="0" name=""/>
        <dsp:cNvSpPr/>
      </dsp:nvSpPr>
      <dsp:spPr>
        <a:xfrm>
          <a:off x="2893441" y="2538557"/>
          <a:ext cx="23715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/>
            <a:t>Masters in Biomedical Engineering</a:t>
          </a:r>
          <a:endParaRPr lang="en-US" sz="1700" kern="1200"/>
        </a:p>
      </dsp:txBody>
      <dsp:txXfrm>
        <a:off x="2893441" y="2538557"/>
        <a:ext cx="2371564" cy="720000"/>
      </dsp:txXfrm>
    </dsp:sp>
    <dsp:sp modelId="{C7C75A4D-64CA-4BA5-9FBC-F8861057DAF2}">
      <dsp:nvSpPr>
        <dsp:cNvPr id="0" name=""/>
        <dsp:cNvSpPr/>
      </dsp:nvSpPr>
      <dsp:spPr>
        <a:xfrm>
          <a:off x="6332210" y="1155796"/>
          <a:ext cx="1067204" cy="10672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FDEF04-E550-4A73-9C32-7731131BDBEA}">
      <dsp:nvSpPr>
        <dsp:cNvPr id="0" name=""/>
        <dsp:cNvSpPr/>
      </dsp:nvSpPr>
      <dsp:spPr>
        <a:xfrm>
          <a:off x="5680030" y="2538557"/>
          <a:ext cx="23715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Completed masters in 2024</a:t>
          </a:r>
        </a:p>
      </dsp:txBody>
      <dsp:txXfrm>
        <a:off x="5680030" y="2538557"/>
        <a:ext cx="2371564" cy="720000"/>
      </dsp:txXfrm>
    </dsp:sp>
    <dsp:sp modelId="{65FC83A7-96B2-48E6-93DB-6D591740E81D}">
      <dsp:nvSpPr>
        <dsp:cNvPr id="0" name=""/>
        <dsp:cNvSpPr/>
      </dsp:nvSpPr>
      <dsp:spPr>
        <a:xfrm>
          <a:off x="9118799" y="1155796"/>
          <a:ext cx="1067204" cy="10672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4C3992-449D-4CD2-A573-A1774059731C}">
      <dsp:nvSpPr>
        <dsp:cNvPr id="0" name=""/>
        <dsp:cNvSpPr/>
      </dsp:nvSpPr>
      <dsp:spPr>
        <a:xfrm>
          <a:off x="8466619" y="2538557"/>
          <a:ext cx="23715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Working as a Quality Engineer at The Lubrizol Corporation, Munich</a:t>
          </a:r>
        </a:p>
      </dsp:txBody>
      <dsp:txXfrm>
        <a:off x="8466619" y="2538557"/>
        <a:ext cx="2371564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78D6B-07D1-425B-9016-06E0B4F195F7}">
      <dsp:nvSpPr>
        <dsp:cNvPr id="0" name=""/>
        <dsp:cNvSpPr/>
      </dsp:nvSpPr>
      <dsp:spPr>
        <a:xfrm>
          <a:off x="0" y="2825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7E3754-4CC2-4287-8463-5ECE50CFF32A}">
      <dsp:nvSpPr>
        <dsp:cNvPr id="0" name=""/>
        <dsp:cNvSpPr/>
      </dsp:nvSpPr>
      <dsp:spPr>
        <a:xfrm>
          <a:off x="0" y="2825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/>
            <a:t>Free Education</a:t>
          </a:r>
          <a:endParaRPr lang="en-US" sz="2700" kern="1200"/>
        </a:p>
      </dsp:txBody>
      <dsp:txXfrm>
        <a:off x="0" y="2825"/>
        <a:ext cx="6949440" cy="963497"/>
      </dsp:txXfrm>
    </dsp:sp>
    <dsp:sp modelId="{6EB67081-BFF1-4C94-BB10-D9A2F0184C63}">
      <dsp:nvSpPr>
        <dsp:cNvPr id="0" name=""/>
        <dsp:cNvSpPr/>
      </dsp:nvSpPr>
      <dsp:spPr>
        <a:xfrm>
          <a:off x="0" y="966323"/>
          <a:ext cx="6949440" cy="0"/>
        </a:xfrm>
        <a:prstGeom prst="line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accent2">
              <a:hueOff val="1288723"/>
              <a:satOff val="-3699"/>
              <a:lumOff val="-5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07090-A76F-4D9C-BF9D-66F583EEDC2E}">
      <dsp:nvSpPr>
        <dsp:cNvPr id="0" name=""/>
        <dsp:cNvSpPr/>
      </dsp:nvSpPr>
      <dsp:spPr>
        <a:xfrm>
          <a:off x="0" y="966323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/>
            <a:t>Flexible Eduacational System</a:t>
          </a:r>
          <a:endParaRPr lang="en-US" sz="2700" kern="1200"/>
        </a:p>
      </dsp:txBody>
      <dsp:txXfrm>
        <a:off x="0" y="966323"/>
        <a:ext cx="6949440" cy="963497"/>
      </dsp:txXfrm>
    </dsp:sp>
    <dsp:sp modelId="{FAADA12F-5812-4FB1-B325-5CE1F64216D7}">
      <dsp:nvSpPr>
        <dsp:cNvPr id="0" name=""/>
        <dsp:cNvSpPr/>
      </dsp:nvSpPr>
      <dsp:spPr>
        <a:xfrm>
          <a:off x="0" y="1929821"/>
          <a:ext cx="6949440" cy="0"/>
        </a:xfrm>
        <a:prstGeom prst="line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accent2">
              <a:hueOff val="2577445"/>
              <a:satOff val="-7397"/>
              <a:lumOff val="-118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3D700-ABE6-4DEE-BC41-8367F97D9A05}">
      <dsp:nvSpPr>
        <dsp:cNvPr id="0" name=""/>
        <dsp:cNvSpPr/>
      </dsp:nvSpPr>
      <dsp:spPr>
        <a:xfrm>
          <a:off x="0" y="1929821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/>
            <a:t>Ample amount of bachelors and masters courses</a:t>
          </a:r>
          <a:endParaRPr lang="en-US" sz="2700" kern="1200"/>
        </a:p>
      </dsp:txBody>
      <dsp:txXfrm>
        <a:off x="0" y="1929821"/>
        <a:ext cx="6949440" cy="963497"/>
      </dsp:txXfrm>
    </dsp:sp>
    <dsp:sp modelId="{E9F7D13F-050B-4822-8AE2-08053DDA5415}">
      <dsp:nvSpPr>
        <dsp:cNvPr id="0" name=""/>
        <dsp:cNvSpPr/>
      </dsp:nvSpPr>
      <dsp:spPr>
        <a:xfrm>
          <a:off x="0" y="2893319"/>
          <a:ext cx="6949440" cy="0"/>
        </a:xfrm>
        <a:prstGeom prst="line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accent2">
              <a:hueOff val="3866169"/>
              <a:satOff val="-11096"/>
              <a:lumOff val="-17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6297BD-6FFD-4DC5-B76E-7DF4A5576846}">
      <dsp:nvSpPr>
        <dsp:cNvPr id="0" name=""/>
        <dsp:cNvSpPr/>
      </dsp:nvSpPr>
      <dsp:spPr>
        <a:xfrm>
          <a:off x="0" y="2893318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Comparatively wide job opportunities</a:t>
          </a:r>
        </a:p>
      </dsp:txBody>
      <dsp:txXfrm>
        <a:off x="0" y="2893318"/>
        <a:ext cx="6949440" cy="963497"/>
      </dsp:txXfrm>
    </dsp:sp>
    <dsp:sp modelId="{671A77E3-8BE3-4154-B901-74C7B9B48BA8}">
      <dsp:nvSpPr>
        <dsp:cNvPr id="0" name=""/>
        <dsp:cNvSpPr/>
      </dsp:nvSpPr>
      <dsp:spPr>
        <a:xfrm>
          <a:off x="0" y="3856816"/>
          <a:ext cx="6949440" cy="0"/>
        </a:xfrm>
        <a:prstGeom prst="line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accent2">
              <a:hueOff val="5154891"/>
              <a:satOff val="-14794"/>
              <a:lumOff val="-236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BCF3A-836A-4A9E-87BE-2C6762BCEFDC}">
      <dsp:nvSpPr>
        <dsp:cNvPr id="0" name=""/>
        <dsp:cNvSpPr/>
      </dsp:nvSpPr>
      <dsp:spPr>
        <a:xfrm>
          <a:off x="0" y="3856816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Work Life balance</a:t>
          </a:r>
        </a:p>
      </dsp:txBody>
      <dsp:txXfrm>
        <a:off x="0" y="3856816"/>
        <a:ext cx="6949440" cy="963497"/>
      </dsp:txXfrm>
    </dsp:sp>
    <dsp:sp modelId="{7FEE2DFD-40C6-48C3-9E8B-F8F4840C48B9}">
      <dsp:nvSpPr>
        <dsp:cNvPr id="0" name=""/>
        <dsp:cNvSpPr/>
      </dsp:nvSpPr>
      <dsp:spPr>
        <a:xfrm>
          <a:off x="0" y="4820314"/>
          <a:ext cx="6949440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CE4ACD-99C8-4153-920B-09556C0505B2}">
      <dsp:nvSpPr>
        <dsp:cNvPr id="0" name=""/>
        <dsp:cNvSpPr/>
      </dsp:nvSpPr>
      <dsp:spPr>
        <a:xfrm>
          <a:off x="0" y="4820314"/>
          <a:ext cx="6949440" cy="963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More job security</a:t>
          </a:r>
        </a:p>
      </dsp:txBody>
      <dsp:txXfrm>
        <a:off x="0" y="4820314"/>
        <a:ext cx="6949440" cy="963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D471F-FAE5-4A1A-A1D3-FB74CFEDAE60}">
      <dsp:nvSpPr>
        <dsp:cNvPr id="0" name=""/>
        <dsp:cNvSpPr/>
      </dsp:nvSpPr>
      <dsp:spPr>
        <a:xfrm>
          <a:off x="569308" y="898551"/>
          <a:ext cx="1446654" cy="144665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0BC626-1B3E-4CE5-82A9-1D51E5120E62}">
      <dsp:nvSpPr>
        <dsp:cNvPr id="0" name=""/>
        <dsp:cNvSpPr/>
      </dsp:nvSpPr>
      <dsp:spPr>
        <a:xfrm>
          <a:off x="877611" y="1206854"/>
          <a:ext cx="830047" cy="8300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308C0-7D55-4120-AAA6-8E805C07B923}">
      <dsp:nvSpPr>
        <dsp:cNvPr id="0" name=""/>
        <dsp:cNvSpPr/>
      </dsp:nvSpPr>
      <dsp:spPr>
        <a:xfrm>
          <a:off x="106853" y="2795802"/>
          <a:ext cx="23715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700" kern="1200"/>
            <a:t>No consultancy is required/mandatory</a:t>
          </a:r>
          <a:endParaRPr lang="en-US" sz="1700" kern="1200"/>
        </a:p>
      </dsp:txBody>
      <dsp:txXfrm>
        <a:off x="106853" y="2795802"/>
        <a:ext cx="2371564" cy="720000"/>
      </dsp:txXfrm>
    </dsp:sp>
    <dsp:sp modelId="{31C249D3-D598-444C-AAF8-4FD694DA6007}">
      <dsp:nvSpPr>
        <dsp:cNvPr id="0" name=""/>
        <dsp:cNvSpPr/>
      </dsp:nvSpPr>
      <dsp:spPr>
        <a:xfrm>
          <a:off x="3355896" y="898551"/>
          <a:ext cx="1446654" cy="144665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1D5D9-1522-4864-82B0-FBA62267CE45}">
      <dsp:nvSpPr>
        <dsp:cNvPr id="0" name=""/>
        <dsp:cNvSpPr/>
      </dsp:nvSpPr>
      <dsp:spPr>
        <a:xfrm>
          <a:off x="3664200" y="1206854"/>
          <a:ext cx="830047" cy="8300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A39BA5-3957-4CDC-B247-63A4A085F37D}">
      <dsp:nvSpPr>
        <dsp:cNvPr id="0" name=""/>
        <dsp:cNvSpPr/>
      </dsp:nvSpPr>
      <dsp:spPr>
        <a:xfrm>
          <a:off x="2893441" y="2795802"/>
          <a:ext cx="23715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700" kern="1200"/>
            <a:t>Easy application process</a:t>
          </a:r>
          <a:endParaRPr lang="en-US" sz="1700" kern="1200"/>
        </a:p>
      </dsp:txBody>
      <dsp:txXfrm>
        <a:off x="2893441" y="2795802"/>
        <a:ext cx="2371564" cy="720000"/>
      </dsp:txXfrm>
    </dsp:sp>
    <dsp:sp modelId="{CC841902-5394-4F1E-9407-3F397A3ACBDC}">
      <dsp:nvSpPr>
        <dsp:cNvPr id="0" name=""/>
        <dsp:cNvSpPr/>
      </dsp:nvSpPr>
      <dsp:spPr>
        <a:xfrm>
          <a:off x="6142485" y="898551"/>
          <a:ext cx="1446654" cy="144665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F1155E-A59B-4D3A-A5FA-261F4AC84D87}">
      <dsp:nvSpPr>
        <dsp:cNvPr id="0" name=""/>
        <dsp:cNvSpPr/>
      </dsp:nvSpPr>
      <dsp:spPr>
        <a:xfrm>
          <a:off x="6450788" y="1206854"/>
          <a:ext cx="830047" cy="8300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9D887E-31E9-4620-B60E-F6AE685C54A1}">
      <dsp:nvSpPr>
        <dsp:cNvPr id="0" name=""/>
        <dsp:cNvSpPr/>
      </dsp:nvSpPr>
      <dsp:spPr>
        <a:xfrm>
          <a:off x="5680030" y="2795802"/>
          <a:ext cx="23715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700" kern="1200"/>
            <a:t>Available helpful websites for e.g., daad.de</a:t>
          </a:r>
          <a:endParaRPr lang="en-US" sz="1700" kern="1200"/>
        </a:p>
      </dsp:txBody>
      <dsp:txXfrm>
        <a:off x="5680030" y="2795802"/>
        <a:ext cx="2371564" cy="720000"/>
      </dsp:txXfrm>
    </dsp:sp>
    <dsp:sp modelId="{22D70069-9270-490A-91DB-1DE0D7622DE8}">
      <dsp:nvSpPr>
        <dsp:cNvPr id="0" name=""/>
        <dsp:cNvSpPr/>
      </dsp:nvSpPr>
      <dsp:spPr>
        <a:xfrm>
          <a:off x="8929074" y="898551"/>
          <a:ext cx="1446654" cy="144665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243B7-81E7-4F45-BC68-7E21116F557A}">
      <dsp:nvSpPr>
        <dsp:cNvPr id="0" name=""/>
        <dsp:cNvSpPr/>
      </dsp:nvSpPr>
      <dsp:spPr>
        <a:xfrm>
          <a:off x="9237377" y="1206854"/>
          <a:ext cx="830047" cy="83004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7679BA-7DD7-4911-A98C-5C409E2BF39D}">
      <dsp:nvSpPr>
        <dsp:cNvPr id="0" name=""/>
        <dsp:cNvSpPr/>
      </dsp:nvSpPr>
      <dsp:spPr>
        <a:xfrm>
          <a:off x="8466619" y="2795802"/>
          <a:ext cx="23715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700" kern="1200"/>
            <a:t>Needs IELTS, GRE, TOEFL depending on university</a:t>
          </a:r>
          <a:endParaRPr lang="en-US" sz="1700" kern="1200"/>
        </a:p>
      </dsp:txBody>
      <dsp:txXfrm>
        <a:off x="8466619" y="2795802"/>
        <a:ext cx="2371564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E9D0D5-4981-4E33-B446-5D9340AB0AA5}">
      <dsp:nvSpPr>
        <dsp:cNvPr id="0" name=""/>
        <dsp:cNvSpPr/>
      </dsp:nvSpPr>
      <dsp:spPr>
        <a:xfrm>
          <a:off x="1052876" y="1517"/>
          <a:ext cx="1015435" cy="101543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2A68B-A668-41FE-82A0-D0B9D71903E0}">
      <dsp:nvSpPr>
        <dsp:cNvPr id="0" name=""/>
        <dsp:cNvSpPr/>
      </dsp:nvSpPr>
      <dsp:spPr>
        <a:xfrm>
          <a:off x="1269281" y="217922"/>
          <a:ext cx="582626" cy="582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CD6D3-DFA4-4A6F-922B-E99AD104FDB7}">
      <dsp:nvSpPr>
        <dsp:cNvPr id="0" name=""/>
        <dsp:cNvSpPr/>
      </dsp:nvSpPr>
      <dsp:spPr>
        <a:xfrm>
          <a:off x="728270" y="1333236"/>
          <a:ext cx="1664648" cy="66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100" kern="1200"/>
            <a:t>Independent work culture</a:t>
          </a:r>
          <a:endParaRPr lang="en-US" sz="1100" kern="1200"/>
        </a:p>
      </dsp:txBody>
      <dsp:txXfrm>
        <a:off x="728270" y="1333236"/>
        <a:ext cx="1664648" cy="665859"/>
      </dsp:txXfrm>
    </dsp:sp>
    <dsp:sp modelId="{03E896A1-5015-4A9D-A70F-8913BFEB81B2}">
      <dsp:nvSpPr>
        <dsp:cNvPr id="0" name=""/>
        <dsp:cNvSpPr/>
      </dsp:nvSpPr>
      <dsp:spPr>
        <a:xfrm>
          <a:off x="3008838" y="1517"/>
          <a:ext cx="1015435" cy="1015435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9C757A-86F6-4199-9C31-84C47D8FFC75}">
      <dsp:nvSpPr>
        <dsp:cNvPr id="0" name=""/>
        <dsp:cNvSpPr/>
      </dsp:nvSpPr>
      <dsp:spPr>
        <a:xfrm>
          <a:off x="3225243" y="217922"/>
          <a:ext cx="582626" cy="582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4685D-0668-4566-8AE3-72A6E6865CAB}">
      <dsp:nvSpPr>
        <dsp:cNvPr id="0" name=""/>
        <dsp:cNvSpPr/>
      </dsp:nvSpPr>
      <dsp:spPr>
        <a:xfrm>
          <a:off x="2684232" y="1333236"/>
          <a:ext cx="1664648" cy="66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100" kern="1200"/>
            <a:t>Majority of cases, no hierarchy</a:t>
          </a:r>
          <a:endParaRPr lang="en-US" sz="1100" kern="1200"/>
        </a:p>
      </dsp:txBody>
      <dsp:txXfrm>
        <a:off x="2684232" y="1333236"/>
        <a:ext cx="1664648" cy="665859"/>
      </dsp:txXfrm>
    </dsp:sp>
    <dsp:sp modelId="{A960F829-9869-4D41-AA5E-9F0D88BF0A7F}">
      <dsp:nvSpPr>
        <dsp:cNvPr id="0" name=""/>
        <dsp:cNvSpPr/>
      </dsp:nvSpPr>
      <dsp:spPr>
        <a:xfrm>
          <a:off x="4964800" y="1517"/>
          <a:ext cx="1015435" cy="1015435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12431C-F105-48F1-B1EB-5515978C7DA5}">
      <dsp:nvSpPr>
        <dsp:cNvPr id="0" name=""/>
        <dsp:cNvSpPr/>
      </dsp:nvSpPr>
      <dsp:spPr>
        <a:xfrm>
          <a:off x="5181205" y="217922"/>
          <a:ext cx="582626" cy="582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7AF6E-A574-4D5F-9788-AD363B2ECE80}">
      <dsp:nvSpPr>
        <dsp:cNvPr id="0" name=""/>
        <dsp:cNvSpPr/>
      </dsp:nvSpPr>
      <dsp:spPr>
        <a:xfrm>
          <a:off x="4640194" y="1333236"/>
          <a:ext cx="1664648" cy="66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100" kern="1200"/>
            <a:t>Limited working hours per week (40 hours/week)</a:t>
          </a:r>
          <a:endParaRPr lang="en-US" sz="1100" kern="1200"/>
        </a:p>
      </dsp:txBody>
      <dsp:txXfrm>
        <a:off x="4640194" y="1333236"/>
        <a:ext cx="1664648" cy="665859"/>
      </dsp:txXfrm>
    </dsp:sp>
    <dsp:sp modelId="{E0444E97-717F-4D21-9819-CEE81CC60EA5}">
      <dsp:nvSpPr>
        <dsp:cNvPr id="0" name=""/>
        <dsp:cNvSpPr/>
      </dsp:nvSpPr>
      <dsp:spPr>
        <a:xfrm>
          <a:off x="6920762" y="1517"/>
          <a:ext cx="1015435" cy="1015435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D20B69-D1C2-4CE1-855F-DFB401DA5B8A}">
      <dsp:nvSpPr>
        <dsp:cNvPr id="0" name=""/>
        <dsp:cNvSpPr/>
      </dsp:nvSpPr>
      <dsp:spPr>
        <a:xfrm>
          <a:off x="7137166" y="217922"/>
          <a:ext cx="582626" cy="5826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E00A5-E5D6-4B32-A41D-8D554AAF12D4}">
      <dsp:nvSpPr>
        <dsp:cNvPr id="0" name=""/>
        <dsp:cNvSpPr/>
      </dsp:nvSpPr>
      <dsp:spPr>
        <a:xfrm>
          <a:off x="6596156" y="1333236"/>
          <a:ext cx="1664648" cy="66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100" kern="1200"/>
            <a:t>Well balanced work and personal life</a:t>
          </a:r>
          <a:endParaRPr lang="en-US" sz="1100" kern="1200"/>
        </a:p>
      </dsp:txBody>
      <dsp:txXfrm>
        <a:off x="6596156" y="1333236"/>
        <a:ext cx="1664648" cy="665859"/>
      </dsp:txXfrm>
    </dsp:sp>
    <dsp:sp modelId="{75AA4E0C-3461-4DF4-B0AD-25926B185F22}">
      <dsp:nvSpPr>
        <dsp:cNvPr id="0" name=""/>
        <dsp:cNvSpPr/>
      </dsp:nvSpPr>
      <dsp:spPr>
        <a:xfrm>
          <a:off x="8876724" y="1517"/>
          <a:ext cx="1015435" cy="1015435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9ECC10-DDA8-409A-BD73-258997B415E1}">
      <dsp:nvSpPr>
        <dsp:cNvPr id="0" name=""/>
        <dsp:cNvSpPr/>
      </dsp:nvSpPr>
      <dsp:spPr>
        <a:xfrm>
          <a:off x="9093128" y="217922"/>
          <a:ext cx="582626" cy="58262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1EF432-8660-483A-9400-3E13908D0390}">
      <dsp:nvSpPr>
        <dsp:cNvPr id="0" name=""/>
        <dsp:cNvSpPr/>
      </dsp:nvSpPr>
      <dsp:spPr>
        <a:xfrm>
          <a:off x="8552118" y="1333236"/>
          <a:ext cx="1664648" cy="66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100" kern="1200"/>
            <a:t>Personal interest/hobbies can be fulfilled along with the job</a:t>
          </a:r>
          <a:endParaRPr lang="en-US" sz="1100" kern="1200"/>
        </a:p>
      </dsp:txBody>
      <dsp:txXfrm>
        <a:off x="8552118" y="1333236"/>
        <a:ext cx="1664648" cy="665859"/>
      </dsp:txXfrm>
    </dsp:sp>
    <dsp:sp modelId="{13E7D0F3-5B5F-49C8-9C32-8964721A5FF1}">
      <dsp:nvSpPr>
        <dsp:cNvPr id="0" name=""/>
        <dsp:cNvSpPr/>
      </dsp:nvSpPr>
      <dsp:spPr>
        <a:xfrm>
          <a:off x="3986819" y="2415258"/>
          <a:ext cx="1015435" cy="101543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BC852-CC5C-4444-BB6A-9BBA28B22C28}">
      <dsp:nvSpPr>
        <dsp:cNvPr id="0" name=""/>
        <dsp:cNvSpPr/>
      </dsp:nvSpPr>
      <dsp:spPr>
        <a:xfrm>
          <a:off x="4203224" y="2631662"/>
          <a:ext cx="582626" cy="58262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AD1F76-65D0-45B5-8496-4B894CDF9EF2}">
      <dsp:nvSpPr>
        <dsp:cNvPr id="0" name=""/>
        <dsp:cNvSpPr/>
      </dsp:nvSpPr>
      <dsp:spPr>
        <a:xfrm>
          <a:off x="3662213" y="3746976"/>
          <a:ext cx="1664648" cy="66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100" kern="1200"/>
            <a:t>Adequate amount of public holidays</a:t>
          </a:r>
          <a:endParaRPr lang="en-US" sz="1100" kern="1200"/>
        </a:p>
      </dsp:txBody>
      <dsp:txXfrm>
        <a:off x="3662213" y="3746976"/>
        <a:ext cx="1664648" cy="665859"/>
      </dsp:txXfrm>
    </dsp:sp>
    <dsp:sp modelId="{788A364C-E016-477C-B9F3-DEEE37EB9503}">
      <dsp:nvSpPr>
        <dsp:cNvPr id="0" name=""/>
        <dsp:cNvSpPr/>
      </dsp:nvSpPr>
      <dsp:spPr>
        <a:xfrm>
          <a:off x="5942781" y="2415258"/>
          <a:ext cx="1015435" cy="1015435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4F29ED-AF1E-4572-9031-78B46118B895}">
      <dsp:nvSpPr>
        <dsp:cNvPr id="0" name=""/>
        <dsp:cNvSpPr/>
      </dsp:nvSpPr>
      <dsp:spPr>
        <a:xfrm>
          <a:off x="6159185" y="2631662"/>
          <a:ext cx="582626" cy="58262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42F55-B5A5-487F-BFF2-A0E8112BF6FA}">
      <dsp:nvSpPr>
        <dsp:cNvPr id="0" name=""/>
        <dsp:cNvSpPr/>
      </dsp:nvSpPr>
      <dsp:spPr>
        <a:xfrm>
          <a:off x="5618175" y="3746976"/>
          <a:ext cx="1664648" cy="66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de-DE" sz="1100" kern="1200"/>
            <a:t>Opportunity card for direct job</a:t>
          </a:r>
          <a:endParaRPr lang="en-US" sz="1100" kern="1200"/>
        </a:p>
      </dsp:txBody>
      <dsp:txXfrm>
        <a:off x="5618175" y="3746976"/>
        <a:ext cx="1664648" cy="6658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4DA62-AF76-4386-8C83-32E4182DA9DD}">
      <dsp:nvSpPr>
        <dsp:cNvPr id="0" name=""/>
        <dsp:cNvSpPr/>
      </dsp:nvSpPr>
      <dsp:spPr>
        <a:xfrm>
          <a:off x="0" y="706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6C8F69-24FE-44EB-A7E4-84189CDBC02A}">
      <dsp:nvSpPr>
        <dsp:cNvPr id="0" name=""/>
        <dsp:cNvSpPr/>
      </dsp:nvSpPr>
      <dsp:spPr>
        <a:xfrm>
          <a:off x="0" y="70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/>
            <a:t>Learn German</a:t>
          </a:r>
          <a:endParaRPr lang="en-US" sz="3200" kern="1200"/>
        </a:p>
      </dsp:txBody>
      <dsp:txXfrm>
        <a:off x="0" y="706"/>
        <a:ext cx="6949440" cy="1157045"/>
      </dsp:txXfrm>
    </dsp:sp>
    <dsp:sp modelId="{4AAFA3C7-2EFC-4C15-ABB8-61C182383F99}">
      <dsp:nvSpPr>
        <dsp:cNvPr id="0" name=""/>
        <dsp:cNvSpPr/>
      </dsp:nvSpPr>
      <dsp:spPr>
        <a:xfrm>
          <a:off x="0" y="1157751"/>
          <a:ext cx="6949440" cy="0"/>
        </a:xfrm>
        <a:prstGeom prst="line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95070C-A3D4-44BD-950E-AE243E773245}">
      <dsp:nvSpPr>
        <dsp:cNvPr id="0" name=""/>
        <dsp:cNvSpPr/>
      </dsp:nvSpPr>
      <dsp:spPr>
        <a:xfrm>
          <a:off x="0" y="1157751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/>
            <a:t>Gain experiences via internships and thesis from company</a:t>
          </a:r>
          <a:endParaRPr lang="en-US" sz="3200" kern="1200"/>
        </a:p>
      </dsp:txBody>
      <dsp:txXfrm>
        <a:off x="0" y="1157751"/>
        <a:ext cx="6949440" cy="1157045"/>
      </dsp:txXfrm>
    </dsp:sp>
    <dsp:sp modelId="{83F4AEF8-48FD-4647-9220-1C1A558D44D6}">
      <dsp:nvSpPr>
        <dsp:cNvPr id="0" name=""/>
        <dsp:cNvSpPr/>
      </dsp:nvSpPr>
      <dsp:spPr>
        <a:xfrm>
          <a:off x="0" y="2314796"/>
          <a:ext cx="6949440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1D58F-0E45-4B33-9525-262C8892A1D2}">
      <dsp:nvSpPr>
        <dsp:cNvPr id="0" name=""/>
        <dsp:cNvSpPr/>
      </dsp:nvSpPr>
      <dsp:spPr>
        <a:xfrm>
          <a:off x="0" y="231479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/>
            <a:t>Be flexible and open for all sort of opportunities</a:t>
          </a:r>
          <a:endParaRPr lang="en-US" sz="3200" kern="1200"/>
        </a:p>
      </dsp:txBody>
      <dsp:txXfrm>
        <a:off x="0" y="2314796"/>
        <a:ext cx="6949440" cy="1157045"/>
      </dsp:txXfrm>
    </dsp:sp>
    <dsp:sp modelId="{4193E984-0A57-451D-BB2E-2C736C79FFFD}">
      <dsp:nvSpPr>
        <dsp:cNvPr id="0" name=""/>
        <dsp:cNvSpPr/>
      </dsp:nvSpPr>
      <dsp:spPr>
        <a:xfrm>
          <a:off x="0" y="3471841"/>
          <a:ext cx="6949440" cy="0"/>
        </a:xfrm>
        <a:prstGeom prst="line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C56D9-8CB1-4151-80E0-7DC18F8D0311}">
      <dsp:nvSpPr>
        <dsp:cNvPr id="0" name=""/>
        <dsp:cNvSpPr/>
      </dsp:nvSpPr>
      <dsp:spPr>
        <a:xfrm>
          <a:off x="0" y="3471841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Might have to do some </a:t>
          </a:r>
          <a:r>
            <a:rPr lang="de-DE" sz="3200" kern="1200" dirty="0" err="1"/>
            <a:t>cultural</a:t>
          </a:r>
          <a:r>
            <a:rPr lang="de-DE" sz="3200" kern="1200" dirty="0"/>
            <a:t> </a:t>
          </a:r>
          <a:r>
            <a:rPr lang="de-DE" sz="3200" kern="1200"/>
            <a:t>adjustments </a:t>
          </a:r>
          <a:r>
            <a:rPr lang="de-DE" sz="3200" kern="1200" dirty="0"/>
            <a:t>but </a:t>
          </a:r>
          <a:r>
            <a:rPr lang="de-DE" sz="3200" kern="1200" dirty="0" err="1"/>
            <a:t>be</a:t>
          </a:r>
          <a:r>
            <a:rPr lang="de-DE" sz="3200" kern="1200" dirty="0"/>
            <a:t> open</a:t>
          </a:r>
          <a:endParaRPr lang="en-US" sz="3200" kern="1200" dirty="0"/>
        </a:p>
      </dsp:txBody>
      <dsp:txXfrm>
        <a:off x="0" y="3471841"/>
        <a:ext cx="6949440" cy="1157045"/>
      </dsp:txXfrm>
    </dsp:sp>
    <dsp:sp modelId="{08206883-6C7A-4797-93D8-2D4905333E87}">
      <dsp:nvSpPr>
        <dsp:cNvPr id="0" name=""/>
        <dsp:cNvSpPr/>
      </dsp:nvSpPr>
      <dsp:spPr>
        <a:xfrm>
          <a:off x="0" y="4628886"/>
          <a:ext cx="6949440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9AD25C-F15F-4646-A8BA-E2F9A3EE7E41}">
      <dsp:nvSpPr>
        <dsp:cNvPr id="0" name=""/>
        <dsp:cNvSpPr/>
      </dsp:nvSpPr>
      <dsp:spPr>
        <a:xfrm>
          <a:off x="0" y="462888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/>
            <a:t>Try to blend with locals for better social life</a:t>
          </a:r>
          <a:endParaRPr lang="en-US" sz="3200" kern="1200"/>
        </a:p>
      </dsp:txBody>
      <dsp:txXfrm>
        <a:off x="0" y="4628886"/>
        <a:ext cx="6949440" cy="1157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625C0-1663-4C92-8276-3075DC3DFFAF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46E1B-7FFC-4AE9-92E2-9784782CC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7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46E1B-7FFC-4AE9-92E2-9784782CCA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3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5D131-1A91-A621-4B35-A8A5FC8AB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55A6C7-A725-BAC3-8515-323095538B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3AB84-5D00-2235-A379-4B1CBC8D1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C55F6-BF96-D6AF-9C6F-44412AB10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DA2FD-9D1E-420F-1BEB-EADEB2B2F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85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6BD54-BC22-CDE4-0C8B-201FBC3F7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76D09B-6B6A-7A8D-2E7C-C27E17FDE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3BF0D-65BD-869A-4A66-B98051271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D67C3-1C60-2198-FBB2-C6739128C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39DCF-A32F-D524-B00E-44879249C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4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7E4FC6-621F-7E15-1846-B82A6E4DED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7C8F7E-5A50-AF53-AFA5-28D7BB704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F3F40-FC07-3806-CFA6-96D9D7687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2C44B-083A-FC4C-EA29-81A1BBF77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091B2-7ADB-8B8C-2892-14A834D2B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8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97260-8422-4843-1900-75B3A7279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B6ABF-2C44-5D2D-B293-E7CA5ED3A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E7F0C-8BA3-8120-3CA4-F04895B48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3639A-AF43-0BFA-2A83-61014699F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64E0A-C6AC-C3A9-2791-EECA6C0A5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2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AB84C-59C4-4CDC-5162-2CBD96F59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A0AC4-C339-CB37-CD42-C279A858B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04DE4-A046-0A23-7078-9BBDF70B4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BD486-33E4-72D3-7884-05ED79B54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9DE79-E1D6-4EF5-5BB5-C82B8BF1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0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BA996-0214-360B-3A7F-B37EFB6FF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AD258-BE5E-A699-B57E-8BE330A122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42CE4-4546-3B8F-0E6F-EDFDC00D0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93FC95-937E-59E8-9D59-779D00FD7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41B152-24AA-65B4-F9F0-53FABFC77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9EEEB-2998-6146-A993-B22CEF578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2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DCC7A-09AD-B85D-FC22-DBCF925D7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371E8-A230-B470-3C5D-16141CC9E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D878B-1583-3D41-DD08-29A418FD8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589CE1-CE21-719E-A69A-DEBE488BBC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B28173-E468-D119-1045-215644338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133680-B832-F1C2-BA3E-52BE93975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E79CED-3777-BA2F-3AAB-15E70F238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E74DBF-5DFD-4284-D2FF-5B1004EAD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6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B2680-7C13-FE93-9BED-EA21B96BB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E01D5-68AE-28D1-9AF4-BD2399DE3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7C37-3E78-1945-6563-FCFB473A8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DFACB-1246-D57D-DBDC-8490B5BB4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9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79CF58-3DF9-591E-0F1C-8B5F65889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D585A0-9377-8A44-58FC-47185B413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8EF6B4-65AB-078B-5280-66E639B30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2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4323-CC38-E4F8-A454-227D6279D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666B1-B38C-D5C2-B871-C75F1B5F0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70E2C9-322E-CF86-E941-666C3F0D2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A7F7E-4ADA-F994-259E-4B1F6A13F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E252FE-07D2-7670-852B-3D8B89667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4AE07-182F-221A-5559-E4F5C177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4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2E3EB-E5C9-FDA2-5127-841027A21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AFFB35-77C4-5D37-E3DD-499B494E6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C3020E-F473-6FF6-17CA-C282AC442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5D947-D96D-DAAA-038E-65943EE5F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654D3-8070-7C2F-6F50-17754C2D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A2C1E6-C8B6-D833-BC22-262F6ACAB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4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E5D9DC-AD30-A028-CC74-7A2BE534D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66326-7CBC-ED44-2862-365E755CC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F1EA-4229-9AE3-3BFB-E685625C3A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892FFE-861B-4FE2-82D6-AF40006A8AEA}" type="datetimeFigureOut">
              <a:rPr lang="en-US" smtClean="0"/>
              <a:t>09-Jul-25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5D166-0C16-D675-9A0D-56005C1C8A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4D676-0A53-40A7-5346-CF08A80B8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9A756A-1927-4F10-BE6D-F727A0C2C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5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8904C-09C9-9E2D-8674-7435DAF8C7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Bhanushali</a:t>
            </a:r>
            <a:r>
              <a:rPr lang="de-DE" dirty="0"/>
              <a:t> </a:t>
            </a:r>
            <a:r>
              <a:rPr lang="de-DE" dirty="0" err="1"/>
              <a:t>Oveseas</a:t>
            </a:r>
            <a:r>
              <a:rPr lang="de-DE" dirty="0"/>
              <a:t> Support System (BOSS)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47C6CA-056D-5552-1B0C-6F89EB73A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97363"/>
            <a:ext cx="9144000" cy="1655762"/>
          </a:xfrm>
        </p:spPr>
        <p:txBody>
          <a:bodyPr>
            <a:normAutofit/>
          </a:bodyPr>
          <a:lstStyle/>
          <a:p>
            <a:r>
              <a:rPr lang="de-DE" sz="3000" dirty="0"/>
              <a:t>Information </a:t>
            </a:r>
            <a:r>
              <a:rPr lang="de-DE" sz="3000" dirty="0" err="1"/>
              <a:t>about</a:t>
            </a:r>
            <a:r>
              <a:rPr lang="de-DE" sz="3000" dirty="0"/>
              <a:t> Germany</a:t>
            </a:r>
          </a:p>
          <a:p>
            <a:r>
              <a:rPr lang="de-DE" sz="3000" dirty="0"/>
              <a:t>- Hardik Bhadra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894424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4F05BA-CEC3-1E43-D638-510026965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de-DE" dirty="0"/>
              <a:t>Hardik Bhadra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C2E60A-E92C-47A2-3E18-A7EECDF944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31139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3578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FED909-4D95-109E-4B95-CF1B64E7A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de-DE" sz="4000"/>
              <a:t>Why Germany?</a:t>
            </a:r>
            <a:endParaRPr lang="en-US" sz="40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687902D-25EC-62ED-2B9C-FDEA7CC8F9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793536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587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2C49B0-641D-8CBD-D458-DECEFE1CF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de-DE" dirty="0" err="1"/>
              <a:t>Application</a:t>
            </a:r>
            <a:r>
              <a:rPr lang="de-DE" dirty="0"/>
              <a:t> </a:t>
            </a:r>
            <a:r>
              <a:rPr lang="de-DE" dirty="0" err="1"/>
              <a:t>Process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DFB2A32-D342-1D52-BE0E-0D4B9DB2C9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559893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5890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677484-F57C-3812-D9C8-22C252BF5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945037" cy="1133856"/>
          </a:xfrm>
        </p:spPr>
        <p:txBody>
          <a:bodyPr anchor="t">
            <a:normAutofit/>
          </a:bodyPr>
          <a:lstStyle/>
          <a:p>
            <a:r>
              <a:rPr lang="de-DE" dirty="0"/>
              <a:t>Work Culture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24A71B-5447-E7D7-38CC-494BEF7BBA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7295623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6521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50D5F6-CB9A-8C83-2BF3-3095BAC68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de-DE" sz="4000" dirty="0"/>
              <a:t>Tricks</a:t>
            </a:r>
            <a:endParaRPr lang="en-US" sz="4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F6CCAC-1EAA-5B6A-B9DA-05B1BB9D27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8327869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393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ACE772E-EE36-FB64-1280-ECB9C914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/>
              <a:t>Thank You</a:t>
            </a:r>
          </a:p>
          <a:p>
            <a:pPr marL="0" indent="0">
              <a:buNone/>
            </a:pPr>
            <a:endParaRPr lang="en-US" sz="2600"/>
          </a:p>
          <a:p>
            <a:pPr marL="0" indent="0">
              <a:buNone/>
            </a:pPr>
            <a:endParaRPr lang="en-US" sz="2600"/>
          </a:p>
          <a:p>
            <a:pPr marL="0" indent="0">
              <a:buNone/>
            </a:pPr>
            <a:endParaRPr lang="en-US" sz="2600"/>
          </a:p>
          <a:p>
            <a:pPr marL="0" indent="0">
              <a:buNone/>
            </a:pPr>
            <a:endParaRPr lang="en-US" sz="2600"/>
          </a:p>
          <a:p>
            <a:pPr marL="0" indent="0">
              <a:buNone/>
            </a:pPr>
            <a:endParaRPr lang="en-US" sz="2600"/>
          </a:p>
          <a:p>
            <a:pPr marL="0" indent="0">
              <a:buNone/>
            </a:pPr>
            <a:r>
              <a:rPr lang="en-US" sz="2600"/>
              <a:t>Any Questions?</a:t>
            </a:r>
          </a:p>
          <a:p>
            <a:pPr marL="0" indent="0">
              <a:buNone/>
            </a:pPr>
            <a:r>
              <a:rPr lang="en-US" sz="2600"/>
              <a:t>Email: hardikbhadra96@gmail.com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mail">
            <a:extLst>
              <a:ext uri="{FF2B5EF4-FFF2-40B4-BE49-F238E27FC236}">
                <a16:creationId xmlns:a16="http://schemas.microsoft.com/office/drawing/2014/main" id="{D5213639-76E9-33A4-4DE0-A0C55B3EB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137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