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media/image43.jpg" ContentType="image/jpg"/>
  <Override PartName="/ppt/media/image48.jpg" ContentType="image/jpg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4" r:id="rId9"/>
    <p:sldId id="282" r:id="rId10"/>
    <p:sldId id="278" r:id="rId11"/>
    <p:sldId id="276" r:id="rId12"/>
    <p:sldId id="268" r:id="rId13"/>
    <p:sldId id="281" r:id="rId14"/>
    <p:sldId id="265" r:id="rId15"/>
    <p:sldId id="275" r:id="rId16"/>
    <p:sldId id="270" r:id="rId17"/>
    <p:sldId id="271" r:id="rId18"/>
    <p:sldId id="272" r:id="rId19"/>
    <p:sldId id="274" r:id="rId20"/>
  </p:sldIdLst>
  <p:sldSz cx="9144000" cy="5143500" type="screen16x9"/>
  <p:notesSz cx="9144000" cy="5143500"/>
  <p:embeddedFontLst>
    <p:embeddedFont>
      <p:font typeface="Cambria Math" panose="02040503050406030204" pitchFamily="18" charset="0"/>
      <p:regular r:id="rId21"/>
    </p:embeddedFont>
    <p:embeddedFont>
      <p:font typeface="Raleway" panose="020B0503030101060003" pitchFamily="34" charset="0"/>
      <p:regular r:id="rId22"/>
      <p:bold r:id="rId23"/>
      <p:italic r:id="rId24"/>
      <p:boldItalic r:id="rId25"/>
    </p:embeddedFont>
    <p:embeddedFont>
      <p:font typeface="Segoe UI Symbol" panose="020B0502040204020203" pitchFamily="34" charset="0"/>
      <p:regular r:id="rId26"/>
    </p:embeddedFont>
    <p:embeddedFont>
      <p:font typeface="Tahoma" panose="020B0604030504040204" pitchFamily="34" charset="0"/>
      <p:regular r:id="rId27"/>
      <p:bold r:id="rId28"/>
    </p:embeddedFont>
    <p:embeddedFont>
      <p:font typeface="Trebuchet MS" panose="020B0603020202020204" pitchFamily="34" charset="0"/>
      <p:regular r:id="rId29"/>
      <p:bold r:id="rId30"/>
      <p:italic r:id="rId31"/>
      <p:boldItalic r:id="rId32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37AA9E9-2227-434B-9E30-6C96B4C5A08D}" v="19" dt="2025-07-20T06:58:46.161"/>
  </p1510:revLst>
</p1510:revInfo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3" d="100"/>
          <a:sy n="93" d="100"/>
        </p:scale>
        <p:origin x="520" y="4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6.fntdata"/><Relationship Id="rId21" Type="http://schemas.openxmlformats.org/officeDocument/2006/relationships/font" Target="fonts/font1.fntdata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5.fntdata"/><Relationship Id="rId33" Type="http://schemas.openxmlformats.org/officeDocument/2006/relationships/presProps" Target="presProps.xml"/><Relationship Id="rId38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9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4.fntdata"/><Relationship Id="rId32" Type="http://schemas.openxmlformats.org/officeDocument/2006/relationships/font" Target="fonts/font12.fntdata"/><Relationship Id="rId37" Type="http://schemas.microsoft.com/office/2016/11/relationships/changesInfo" Target="changesInfos/changesInfo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3.fntdata"/><Relationship Id="rId28" Type="http://schemas.openxmlformats.org/officeDocument/2006/relationships/font" Target="fonts/font8.fntdata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11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2.fntdata"/><Relationship Id="rId27" Type="http://schemas.openxmlformats.org/officeDocument/2006/relationships/font" Target="fonts/font7.fntdata"/><Relationship Id="rId30" Type="http://schemas.openxmlformats.org/officeDocument/2006/relationships/font" Target="fonts/font10.fntdata"/><Relationship Id="rId35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Vador, Gaurang" userId="cc931029-9076-4c12-9519-093f49e505b1" providerId="ADAL" clId="{E37AA9E9-2227-434B-9E30-6C96B4C5A08D}"/>
    <pc:docChg chg="undo custSel addSld delSld modSld sldOrd">
      <pc:chgData name="Vador, Gaurang" userId="cc931029-9076-4c12-9519-093f49e505b1" providerId="ADAL" clId="{E37AA9E9-2227-434B-9E30-6C96B4C5A08D}" dt="2025-07-20T07:00:43.543" v="435" actId="1076"/>
      <pc:docMkLst>
        <pc:docMk/>
      </pc:docMkLst>
      <pc:sldChg chg="addSp delSp modSp mod">
        <pc:chgData name="Vador, Gaurang" userId="cc931029-9076-4c12-9519-093f49e505b1" providerId="ADAL" clId="{E37AA9E9-2227-434B-9E30-6C96B4C5A08D}" dt="2025-07-18T11:32:35.239" v="28" actId="2711"/>
        <pc:sldMkLst>
          <pc:docMk/>
          <pc:sldMk cId="0" sldId="256"/>
        </pc:sldMkLst>
        <pc:spChg chg="mod">
          <ac:chgData name="Vador, Gaurang" userId="cc931029-9076-4c12-9519-093f49e505b1" providerId="ADAL" clId="{E37AA9E9-2227-434B-9E30-6C96B4C5A08D}" dt="2025-07-18T11:32:35.239" v="28" actId="2711"/>
          <ac:spMkLst>
            <pc:docMk/>
            <pc:sldMk cId="0" sldId="256"/>
            <ac:spMk id="2" creationId="{00000000-0000-0000-0000-000000000000}"/>
          </ac:spMkLst>
        </pc:spChg>
        <pc:spChg chg="mod">
          <ac:chgData name="Vador, Gaurang" userId="cc931029-9076-4c12-9519-093f49e505b1" providerId="ADAL" clId="{E37AA9E9-2227-434B-9E30-6C96B4C5A08D}" dt="2025-07-18T11:32:06.755" v="23" actId="255"/>
          <ac:spMkLst>
            <pc:docMk/>
            <pc:sldMk cId="0" sldId="256"/>
            <ac:spMk id="8" creationId="{00000000-0000-0000-0000-000000000000}"/>
          </ac:spMkLst>
        </pc:spChg>
        <pc:picChg chg="add mod">
          <ac:chgData name="Vador, Gaurang" userId="cc931029-9076-4c12-9519-093f49e505b1" providerId="ADAL" clId="{E37AA9E9-2227-434B-9E30-6C96B4C5A08D}" dt="2025-07-18T11:31:54.719" v="22" actId="1076"/>
          <ac:picMkLst>
            <pc:docMk/>
            <pc:sldMk cId="0" sldId="256"/>
            <ac:picMk id="10" creationId="{9A2EF029-2AA0-BDF7-F47F-6BA2F5B16BBE}"/>
          </ac:picMkLst>
        </pc:picChg>
      </pc:sldChg>
      <pc:sldChg chg="modSp mod">
        <pc:chgData name="Vador, Gaurang" userId="cc931029-9076-4c12-9519-093f49e505b1" providerId="ADAL" clId="{E37AA9E9-2227-434B-9E30-6C96B4C5A08D}" dt="2025-07-18T11:33:18.334" v="34" actId="20577"/>
        <pc:sldMkLst>
          <pc:docMk/>
          <pc:sldMk cId="0" sldId="257"/>
        </pc:sldMkLst>
        <pc:spChg chg="mod">
          <ac:chgData name="Vador, Gaurang" userId="cc931029-9076-4c12-9519-093f49e505b1" providerId="ADAL" clId="{E37AA9E9-2227-434B-9E30-6C96B4C5A08D}" dt="2025-07-18T11:33:07.953" v="31" actId="14100"/>
          <ac:spMkLst>
            <pc:docMk/>
            <pc:sldMk cId="0" sldId="257"/>
            <ac:spMk id="2" creationId="{00000000-0000-0000-0000-000000000000}"/>
          </ac:spMkLst>
        </pc:spChg>
        <pc:spChg chg="mod">
          <ac:chgData name="Vador, Gaurang" userId="cc931029-9076-4c12-9519-093f49e505b1" providerId="ADAL" clId="{E37AA9E9-2227-434B-9E30-6C96B4C5A08D}" dt="2025-07-18T11:33:18.334" v="34" actId="20577"/>
          <ac:spMkLst>
            <pc:docMk/>
            <pc:sldMk cId="0" sldId="257"/>
            <ac:spMk id="19" creationId="{00000000-0000-0000-0000-000000000000}"/>
          </ac:spMkLst>
        </pc:spChg>
      </pc:sldChg>
      <pc:sldChg chg="addSp delSp modSp mod">
        <pc:chgData name="Vador, Gaurang" userId="cc931029-9076-4c12-9519-093f49e505b1" providerId="ADAL" clId="{E37AA9E9-2227-434B-9E30-6C96B4C5A08D}" dt="2025-07-18T11:59:20.341" v="171" actId="113"/>
        <pc:sldMkLst>
          <pc:docMk/>
          <pc:sldMk cId="0" sldId="258"/>
        </pc:sldMkLst>
        <pc:spChg chg="mod">
          <ac:chgData name="Vador, Gaurang" userId="cc931029-9076-4c12-9519-093f49e505b1" providerId="ADAL" clId="{E37AA9E9-2227-434B-9E30-6C96B4C5A08D}" dt="2025-07-18T11:39:52.238" v="112" actId="20577"/>
          <ac:spMkLst>
            <pc:docMk/>
            <pc:sldMk cId="0" sldId="258"/>
            <ac:spMk id="3" creationId="{00000000-0000-0000-0000-000000000000}"/>
          </ac:spMkLst>
        </pc:spChg>
        <pc:spChg chg="mod">
          <ac:chgData name="Vador, Gaurang" userId="cc931029-9076-4c12-9519-093f49e505b1" providerId="ADAL" clId="{E37AA9E9-2227-434B-9E30-6C96B4C5A08D}" dt="2025-07-18T11:39:45.145" v="110" actId="1076"/>
          <ac:spMkLst>
            <pc:docMk/>
            <pc:sldMk cId="0" sldId="258"/>
            <ac:spMk id="4" creationId="{00000000-0000-0000-0000-000000000000}"/>
          </ac:spMkLst>
        </pc:spChg>
        <pc:spChg chg="mod">
          <ac:chgData name="Vador, Gaurang" userId="cc931029-9076-4c12-9519-093f49e505b1" providerId="ADAL" clId="{E37AA9E9-2227-434B-9E30-6C96B4C5A08D}" dt="2025-07-18T11:59:01.428" v="168" actId="2711"/>
          <ac:spMkLst>
            <pc:docMk/>
            <pc:sldMk cId="0" sldId="258"/>
            <ac:spMk id="9" creationId="{00000000-0000-0000-0000-000000000000}"/>
          </ac:spMkLst>
        </pc:spChg>
        <pc:spChg chg="mod">
          <ac:chgData name="Vador, Gaurang" userId="cc931029-9076-4c12-9519-093f49e505b1" providerId="ADAL" clId="{E37AA9E9-2227-434B-9E30-6C96B4C5A08D}" dt="2025-07-18T11:40:08.262" v="128" actId="5793"/>
          <ac:spMkLst>
            <pc:docMk/>
            <pc:sldMk cId="0" sldId="258"/>
            <ac:spMk id="10" creationId="{00000000-0000-0000-0000-000000000000}"/>
          </ac:spMkLst>
        </pc:spChg>
        <pc:spChg chg="mod">
          <ac:chgData name="Vador, Gaurang" userId="cc931029-9076-4c12-9519-093f49e505b1" providerId="ADAL" clId="{E37AA9E9-2227-434B-9E30-6C96B4C5A08D}" dt="2025-07-18T11:58:54.039" v="167" actId="2711"/>
          <ac:spMkLst>
            <pc:docMk/>
            <pc:sldMk cId="0" sldId="258"/>
            <ac:spMk id="15" creationId="{00000000-0000-0000-0000-000000000000}"/>
          </ac:spMkLst>
        </pc:spChg>
        <pc:spChg chg="mod">
          <ac:chgData name="Vador, Gaurang" userId="cc931029-9076-4c12-9519-093f49e505b1" providerId="ADAL" clId="{E37AA9E9-2227-434B-9E30-6C96B4C5A08D}" dt="2025-07-18T11:40:02.379" v="124" actId="5793"/>
          <ac:spMkLst>
            <pc:docMk/>
            <pc:sldMk cId="0" sldId="258"/>
            <ac:spMk id="16" creationId="{00000000-0000-0000-0000-000000000000}"/>
          </ac:spMkLst>
        </pc:spChg>
        <pc:spChg chg="mod">
          <ac:chgData name="Vador, Gaurang" userId="cc931029-9076-4c12-9519-093f49e505b1" providerId="ADAL" clId="{E37AA9E9-2227-434B-9E30-6C96B4C5A08D}" dt="2025-07-18T11:36:24.347" v="42" actId="14100"/>
          <ac:spMkLst>
            <pc:docMk/>
            <pc:sldMk cId="0" sldId="258"/>
            <ac:spMk id="17" creationId="{00000000-0000-0000-0000-000000000000}"/>
          </ac:spMkLst>
        </pc:spChg>
        <pc:spChg chg="mod">
          <ac:chgData name="Vador, Gaurang" userId="cc931029-9076-4c12-9519-093f49e505b1" providerId="ADAL" clId="{E37AA9E9-2227-434B-9E30-6C96B4C5A08D}" dt="2025-07-18T11:58:27.321" v="166" actId="20577"/>
          <ac:spMkLst>
            <pc:docMk/>
            <pc:sldMk cId="0" sldId="258"/>
            <ac:spMk id="34" creationId="{00000000-0000-0000-0000-000000000000}"/>
          </ac:spMkLst>
        </pc:spChg>
        <pc:spChg chg="mod">
          <ac:chgData name="Vador, Gaurang" userId="cc931029-9076-4c12-9519-093f49e505b1" providerId="ADAL" clId="{E37AA9E9-2227-434B-9E30-6C96B4C5A08D}" dt="2025-07-18T11:40:36.258" v="157" actId="14100"/>
          <ac:spMkLst>
            <pc:docMk/>
            <pc:sldMk cId="0" sldId="258"/>
            <ac:spMk id="36" creationId="{00000000-0000-0000-0000-000000000000}"/>
          </ac:spMkLst>
        </pc:spChg>
        <pc:spChg chg="mod">
          <ac:chgData name="Vador, Gaurang" userId="cc931029-9076-4c12-9519-093f49e505b1" providerId="ADAL" clId="{E37AA9E9-2227-434B-9E30-6C96B4C5A08D}" dt="2025-07-18T11:59:20.341" v="171" actId="113"/>
          <ac:spMkLst>
            <pc:docMk/>
            <pc:sldMk cId="0" sldId="258"/>
            <ac:spMk id="38" creationId="{00000000-0000-0000-0000-000000000000}"/>
          </ac:spMkLst>
        </pc:spChg>
        <pc:spChg chg="mod">
          <ac:chgData name="Vador, Gaurang" userId="cc931029-9076-4c12-9519-093f49e505b1" providerId="ADAL" clId="{E37AA9E9-2227-434B-9E30-6C96B4C5A08D}" dt="2025-07-18T11:59:16.961" v="170" actId="2711"/>
          <ac:spMkLst>
            <pc:docMk/>
            <pc:sldMk cId="0" sldId="258"/>
            <ac:spMk id="39" creationId="{00000000-0000-0000-0000-000000000000}"/>
          </ac:spMkLst>
        </pc:spChg>
        <pc:spChg chg="mod">
          <ac:chgData name="Vador, Gaurang" userId="cc931029-9076-4c12-9519-093f49e505b1" providerId="ADAL" clId="{E37AA9E9-2227-434B-9E30-6C96B4C5A08D}" dt="2025-07-18T11:40:13.429" v="130" actId="20577"/>
          <ac:spMkLst>
            <pc:docMk/>
            <pc:sldMk cId="0" sldId="258"/>
            <ac:spMk id="40" creationId="{00000000-0000-0000-0000-000000000000}"/>
          </ac:spMkLst>
        </pc:spChg>
        <pc:spChg chg="add del mod">
          <ac:chgData name="Vador, Gaurang" userId="cc931029-9076-4c12-9519-093f49e505b1" providerId="ADAL" clId="{E37AA9E9-2227-434B-9E30-6C96B4C5A08D}" dt="2025-07-18T11:40:25.778" v="155" actId="20577"/>
          <ac:spMkLst>
            <pc:docMk/>
            <pc:sldMk cId="0" sldId="258"/>
            <ac:spMk id="41" creationId="{00000000-0000-0000-0000-000000000000}"/>
          </ac:spMkLst>
        </pc:spChg>
      </pc:sldChg>
      <pc:sldChg chg="modSp mod">
        <pc:chgData name="Vador, Gaurang" userId="cc931029-9076-4c12-9519-093f49e505b1" providerId="ADAL" clId="{E37AA9E9-2227-434B-9E30-6C96B4C5A08D}" dt="2025-07-18T11:40:57.125" v="159" actId="1076"/>
        <pc:sldMkLst>
          <pc:docMk/>
          <pc:sldMk cId="0" sldId="259"/>
        </pc:sldMkLst>
        <pc:spChg chg="mod">
          <ac:chgData name="Vador, Gaurang" userId="cc931029-9076-4c12-9519-093f49e505b1" providerId="ADAL" clId="{E37AA9E9-2227-434B-9E30-6C96B4C5A08D}" dt="2025-07-18T11:40:57.125" v="159" actId="1076"/>
          <ac:spMkLst>
            <pc:docMk/>
            <pc:sldMk cId="0" sldId="259"/>
            <ac:spMk id="6" creationId="{00000000-0000-0000-0000-000000000000}"/>
          </ac:spMkLst>
        </pc:spChg>
      </pc:sldChg>
      <pc:sldChg chg="modSp mod">
        <pc:chgData name="Vador, Gaurang" userId="cc931029-9076-4c12-9519-093f49e505b1" providerId="ADAL" clId="{E37AA9E9-2227-434B-9E30-6C96B4C5A08D}" dt="2025-07-18T12:08:11.122" v="172" actId="14100"/>
        <pc:sldMkLst>
          <pc:docMk/>
          <pc:sldMk cId="0" sldId="260"/>
        </pc:sldMkLst>
        <pc:spChg chg="mod">
          <ac:chgData name="Vador, Gaurang" userId="cc931029-9076-4c12-9519-093f49e505b1" providerId="ADAL" clId="{E37AA9E9-2227-434B-9E30-6C96B4C5A08D}" dt="2025-07-18T11:57:30.783" v="161" actId="14100"/>
          <ac:spMkLst>
            <pc:docMk/>
            <pc:sldMk cId="0" sldId="260"/>
            <ac:spMk id="2" creationId="{00000000-0000-0000-0000-000000000000}"/>
          </ac:spMkLst>
        </pc:spChg>
        <pc:spChg chg="mod">
          <ac:chgData name="Vador, Gaurang" userId="cc931029-9076-4c12-9519-093f49e505b1" providerId="ADAL" clId="{E37AA9E9-2227-434B-9E30-6C96B4C5A08D}" dt="2025-07-18T11:58:21.586" v="165" actId="14100"/>
          <ac:spMkLst>
            <pc:docMk/>
            <pc:sldMk cId="0" sldId="260"/>
            <ac:spMk id="3" creationId="{00000000-0000-0000-0000-000000000000}"/>
          </ac:spMkLst>
        </pc:spChg>
        <pc:spChg chg="mod">
          <ac:chgData name="Vador, Gaurang" userId="cc931029-9076-4c12-9519-093f49e505b1" providerId="ADAL" clId="{E37AA9E9-2227-434B-9E30-6C96B4C5A08D}" dt="2025-07-18T12:08:11.122" v="172" actId="14100"/>
          <ac:spMkLst>
            <pc:docMk/>
            <pc:sldMk cId="0" sldId="260"/>
            <ac:spMk id="4" creationId="{00000000-0000-0000-0000-000000000000}"/>
          </ac:spMkLst>
        </pc:spChg>
      </pc:sldChg>
      <pc:sldChg chg="addSp delSp modSp mod">
        <pc:chgData name="Vador, Gaurang" userId="cc931029-9076-4c12-9519-093f49e505b1" providerId="ADAL" clId="{E37AA9E9-2227-434B-9E30-6C96B4C5A08D}" dt="2025-07-20T06:48:16.998" v="312" actId="20577"/>
        <pc:sldMkLst>
          <pc:docMk/>
          <pc:sldMk cId="0" sldId="261"/>
        </pc:sldMkLst>
        <pc:spChg chg="mod">
          <ac:chgData name="Vador, Gaurang" userId="cc931029-9076-4c12-9519-093f49e505b1" providerId="ADAL" clId="{E37AA9E9-2227-434B-9E30-6C96B4C5A08D}" dt="2025-07-18T12:23:09.103" v="187" actId="14100"/>
          <ac:spMkLst>
            <pc:docMk/>
            <pc:sldMk cId="0" sldId="261"/>
            <ac:spMk id="2" creationId="{00000000-0000-0000-0000-000000000000}"/>
          </ac:spMkLst>
        </pc:spChg>
        <pc:spChg chg="mod">
          <ac:chgData name="Vador, Gaurang" userId="cc931029-9076-4c12-9519-093f49e505b1" providerId="ADAL" clId="{E37AA9E9-2227-434B-9E30-6C96B4C5A08D}" dt="2025-07-18T12:23:36.834" v="189" actId="2711"/>
          <ac:spMkLst>
            <pc:docMk/>
            <pc:sldMk cId="0" sldId="261"/>
            <ac:spMk id="3" creationId="{00000000-0000-0000-0000-000000000000}"/>
          </ac:spMkLst>
        </pc:spChg>
        <pc:spChg chg="mod">
          <ac:chgData name="Vador, Gaurang" userId="cc931029-9076-4c12-9519-093f49e505b1" providerId="ADAL" clId="{E37AA9E9-2227-434B-9E30-6C96B4C5A08D}" dt="2025-07-18T12:23:04.411" v="186" actId="2711"/>
          <ac:spMkLst>
            <pc:docMk/>
            <pc:sldMk cId="0" sldId="261"/>
            <ac:spMk id="5" creationId="{00000000-0000-0000-0000-000000000000}"/>
          </ac:spMkLst>
        </pc:spChg>
        <pc:spChg chg="mod">
          <ac:chgData name="Vador, Gaurang" userId="cc931029-9076-4c12-9519-093f49e505b1" providerId="ADAL" clId="{E37AA9E9-2227-434B-9E30-6C96B4C5A08D}" dt="2025-07-18T12:23:04.411" v="186" actId="2711"/>
          <ac:spMkLst>
            <pc:docMk/>
            <pc:sldMk cId="0" sldId="261"/>
            <ac:spMk id="7" creationId="{00000000-0000-0000-0000-000000000000}"/>
          </ac:spMkLst>
        </pc:spChg>
        <pc:spChg chg="mod">
          <ac:chgData name="Vador, Gaurang" userId="cc931029-9076-4c12-9519-093f49e505b1" providerId="ADAL" clId="{E37AA9E9-2227-434B-9E30-6C96B4C5A08D}" dt="2025-07-18T12:23:04.411" v="186" actId="2711"/>
          <ac:spMkLst>
            <pc:docMk/>
            <pc:sldMk cId="0" sldId="261"/>
            <ac:spMk id="9" creationId="{00000000-0000-0000-0000-000000000000}"/>
          </ac:spMkLst>
        </pc:spChg>
        <pc:spChg chg="mod">
          <ac:chgData name="Vador, Gaurang" userId="cc931029-9076-4c12-9519-093f49e505b1" providerId="ADAL" clId="{E37AA9E9-2227-434B-9E30-6C96B4C5A08D}" dt="2025-07-18T12:23:04.411" v="186" actId="2711"/>
          <ac:spMkLst>
            <pc:docMk/>
            <pc:sldMk cId="0" sldId="261"/>
            <ac:spMk id="10" creationId="{00000000-0000-0000-0000-000000000000}"/>
          </ac:spMkLst>
        </pc:spChg>
        <pc:spChg chg="mod">
          <ac:chgData name="Vador, Gaurang" userId="cc931029-9076-4c12-9519-093f49e505b1" providerId="ADAL" clId="{E37AA9E9-2227-434B-9E30-6C96B4C5A08D}" dt="2025-07-18T12:23:04.411" v="186" actId="2711"/>
          <ac:spMkLst>
            <pc:docMk/>
            <pc:sldMk cId="0" sldId="261"/>
            <ac:spMk id="11" creationId="{00000000-0000-0000-0000-000000000000}"/>
          </ac:spMkLst>
        </pc:spChg>
        <pc:spChg chg="mod">
          <ac:chgData name="Vador, Gaurang" userId="cc931029-9076-4c12-9519-093f49e505b1" providerId="ADAL" clId="{E37AA9E9-2227-434B-9E30-6C96B4C5A08D}" dt="2025-07-20T06:48:16.998" v="312" actId="20577"/>
          <ac:spMkLst>
            <pc:docMk/>
            <pc:sldMk cId="0" sldId="261"/>
            <ac:spMk id="12" creationId="{00000000-0000-0000-0000-000000000000}"/>
          </ac:spMkLst>
        </pc:spChg>
      </pc:sldChg>
      <pc:sldChg chg="modSp mod ord">
        <pc:chgData name="Vador, Gaurang" userId="cc931029-9076-4c12-9519-093f49e505b1" providerId="ADAL" clId="{E37AA9E9-2227-434B-9E30-6C96B4C5A08D}" dt="2025-07-20T06:59:56.705" v="424"/>
        <pc:sldMkLst>
          <pc:docMk/>
          <pc:sldMk cId="0" sldId="265"/>
        </pc:sldMkLst>
        <pc:spChg chg="mod">
          <ac:chgData name="Vador, Gaurang" userId="cc931029-9076-4c12-9519-093f49e505b1" providerId="ADAL" clId="{E37AA9E9-2227-434B-9E30-6C96B4C5A08D}" dt="2025-07-20T06:59:38.122" v="418" actId="20577"/>
          <ac:spMkLst>
            <pc:docMk/>
            <pc:sldMk cId="0" sldId="265"/>
            <ac:spMk id="3" creationId="{00000000-0000-0000-0000-000000000000}"/>
          </ac:spMkLst>
        </pc:spChg>
      </pc:sldChg>
      <pc:sldChg chg="del">
        <pc:chgData name="Vador, Gaurang" userId="cc931029-9076-4c12-9519-093f49e505b1" providerId="ADAL" clId="{E37AA9E9-2227-434B-9E30-6C96B4C5A08D}" dt="2025-07-20T06:57:16.749" v="331" actId="47"/>
        <pc:sldMkLst>
          <pc:docMk/>
          <pc:sldMk cId="0" sldId="267"/>
        </pc:sldMkLst>
      </pc:sldChg>
      <pc:sldChg chg="addSp delSp modSp mod ord">
        <pc:chgData name="Vador, Gaurang" userId="cc931029-9076-4c12-9519-093f49e505b1" providerId="ADAL" clId="{E37AA9E9-2227-434B-9E30-6C96B4C5A08D}" dt="2025-07-20T06:59:58.646" v="426"/>
        <pc:sldMkLst>
          <pc:docMk/>
          <pc:sldMk cId="0" sldId="268"/>
        </pc:sldMkLst>
        <pc:spChg chg="mod">
          <ac:chgData name="Vador, Gaurang" userId="cc931029-9076-4c12-9519-093f49e505b1" providerId="ADAL" clId="{E37AA9E9-2227-434B-9E30-6C96B4C5A08D}" dt="2025-07-20T06:58:13.768" v="369" actId="20577"/>
          <ac:spMkLst>
            <pc:docMk/>
            <pc:sldMk cId="0" sldId="268"/>
            <ac:spMk id="3" creationId="{00000000-0000-0000-0000-000000000000}"/>
          </ac:spMkLst>
        </pc:spChg>
        <pc:picChg chg="del">
          <ac:chgData name="Vador, Gaurang" userId="cc931029-9076-4c12-9519-093f49e505b1" providerId="ADAL" clId="{E37AA9E9-2227-434B-9E30-6C96B4C5A08D}" dt="2025-07-20T06:57:33.374" v="339" actId="478"/>
          <ac:picMkLst>
            <pc:docMk/>
            <pc:sldMk cId="0" sldId="268"/>
            <ac:picMk id="6" creationId="{00000000-0000-0000-0000-000000000000}"/>
          </ac:picMkLst>
        </pc:picChg>
        <pc:picChg chg="add mod">
          <ac:chgData name="Vador, Gaurang" userId="cc931029-9076-4c12-9519-093f49e505b1" providerId="ADAL" clId="{E37AA9E9-2227-434B-9E30-6C96B4C5A08D}" dt="2025-07-20T06:57:56.998" v="354" actId="1076"/>
          <ac:picMkLst>
            <pc:docMk/>
            <pc:sldMk cId="0" sldId="268"/>
            <ac:picMk id="1026" creationId="{ABB2E64F-9286-5310-2493-CD0B80163BE7}"/>
          </ac:picMkLst>
        </pc:picChg>
        <pc:picChg chg="add mod">
          <ac:chgData name="Vador, Gaurang" userId="cc931029-9076-4c12-9519-093f49e505b1" providerId="ADAL" clId="{E37AA9E9-2227-434B-9E30-6C96B4C5A08D}" dt="2025-07-20T06:58:07.378" v="356" actId="1076"/>
          <ac:picMkLst>
            <pc:docMk/>
            <pc:sldMk cId="0" sldId="268"/>
            <ac:picMk id="1027" creationId="{3D9A53B2-D251-8D7B-19F2-D07AAF3FB35E}"/>
          </ac:picMkLst>
        </pc:picChg>
      </pc:sldChg>
      <pc:sldChg chg="modSp mod">
        <pc:chgData name="Vador, Gaurang" userId="cc931029-9076-4c12-9519-093f49e505b1" providerId="ADAL" clId="{E37AA9E9-2227-434B-9E30-6C96B4C5A08D}" dt="2025-07-20T06:00:48.973" v="305" actId="14100"/>
        <pc:sldMkLst>
          <pc:docMk/>
          <pc:sldMk cId="0" sldId="271"/>
        </pc:sldMkLst>
        <pc:spChg chg="mod">
          <ac:chgData name="Vador, Gaurang" userId="cc931029-9076-4c12-9519-093f49e505b1" providerId="ADAL" clId="{E37AA9E9-2227-434B-9E30-6C96B4C5A08D}" dt="2025-07-20T06:00:48.973" v="305" actId="14100"/>
          <ac:spMkLst>
            <pc:docMk/>
            <pc:sldMk cId="0" sldId="271"/>
            <ac:spMk id="2" creationId="{00000000-0000-0000-0000-000000000000}"/>
          </ac:spMkLst>
        </pc:spChg>
      </pc:sldChg>
      <pc:sldChg chg="modSp mod">
        <pc:chgData name="Vador, Gaurang" userId="cc931029-9076-4c12-9519-093f49e505b1" providerId="ADAL" clId="{E37AA9E9-2227-434B-9E30-6C96B4C5A08D}" dt="2025-07-20T05:39:44.137" v="303" actId="14100"/>
        <pc:sldMkLst>
          <pc:docMk/>
          <pc:sldMk cId="0" sldId="272"/>
        </pc:sldMkLst>
        <pc:spChg chg="mod">
          <ac:chgData name="Vador, Gaurang" userId="cc931029-9076-4c12-9519-093f49e505b1" providerId="ADAL" clId="{E37AA9E9-2227-434B-9E30-6C96B4C5A08D}" dt="2025-07-20T05:39:29.489" v="299" actId="1076"/>
          <ac:spMkLst>
            <pc:docMk/>
            <pc:sldMk cId="0" sldId="272"/>
            <ac:spMk id="3" creationId="{00000000-0000-0000-0000-000000000000}"/>
          </ac:spMkLst>
        </pc:spChg>
        <pc:spChg chg="mod">
          <ac:chgData name="Vador, Gaurang" userId="cc931029-9076-4c12-9519-093f49e505b1" providerId="ADAL" clId="{E37AA9E9-2227-434B-9E30-6C96B4C5A08D}" dt="2025-07-20T05:39:42.097" v="302" actId="14100"/>
          <ac:spMkLst>
            <pc:docMk/>
            <pc:sldMk cId="0" sldId="272"/>
            <ac:spMk id="4" creationId="{00000000-0000-0000-0000-000000000000}"/>
          </ac:spMkLst>
        </pc:spChg>
        <pc:spChg chg="mod">
          <ac:chgData name="Vador, Gaurang" userId="cc931029-9076-4c12-9519-093f49e505b1" providerId="ADAL" clId="{E37AA9E9-2227-434B-9E30-6C96B4C5A08D}" dt="2025-07-20T05:39:44.137" v="303" actId="14100"/>
          <ac:spMkLst>
            <pc:docMk/>
            <pc:sldMk cId="0" sldId="272"/>
            <ac:spMk id="5" creationId="{00000000-0000-0000-0000-000000000000}"/>
          </ac:spMkLst>
        </pc:spChg>
        <pc:spChg chg="mod">
          <ac:chgData name="Vador, Gaurang" userId="cc931029-9076-4c12-9519-093f49e505b1" providerId="ADAL" clId="{E37AA9E9-2227-434B-9E30-6C96B4C5A08D}" dt="2025-07-20T05:39:03.578" v="295" actId="1076"/>
          <ac:spMkLst>
            <pc:docMk/>
            <pc:sldMk cId="0" sldId="272"/>
            <ac:spMk id="6" creationId="{00000000-0000-0000-0000-000000000000}"/>
          </ac:spMkLst>
        </pc:spChg>
        <pc:spChg chg="mod">
          <ac:chgData name="Vador, Gaurang" userId="cc931029-9076-4c12-9519-093f49e505b1" providerId="ADAL" clId="{E37AA9E9-2227-434B-9E30-6C96B4C5A08D}" dt="2025-07-20T05:39:21.768" v="296" actId="2711"/>
          <ac:spMkLst>
            <pc:docMk/>
            <pc:sldMk cId="0" sldId="272"/>
            <ac:spMk id="7" creationId="{00000000-0000-0000-0000-000000000000}"/>
          </ac:spMkLst>
        </pc:spChg>
        <pc:spChg chg="mod">
          <ac:chgData name="Vador, Gaurang" userId="cc931029-9076-4c12-9519-093f49e505b1" providerId="ADAL" clId="{E37AA9E9-2227-434B-9E30-6C96B4C5A08D}" dt="2025-07-20T05:39:38.761" v="301" actId="1076"/>
          <ac:spMkLst>
            <pc:docMk/>
            <pc:sldMk cId="0" sldId="272"/>
            <ac:spMk id="9" creationId="{00000000-0000-0000-0000-000000000000}"/>
          </ac:spMkLst>
        </pc:spChg>
      </pc:sldChg>
      <pc:sldChg chg="modSp mod">
        <pc:chgData name="Vador, Gaurang" userId="cc931029-9076-4c12-9519-093f49e505b1" providerId="ADAL" clId="{E37AA9E9-2227-434B-9E30-6C96B4C5A08D}" dt="2025-07-20T05:38:13.961" v="294" actId="20577"/>
        <pc:sldMkLst>
          <pc:docMk/>
          <pc:sldMk cId="0" sldId="274"/>
        </pc:sldMkLst>
        <pc:spChg chg="mod">
          <ac:chgData name="Vador, Gaurang" userId="cc931029-9076-4c12-9519-093f49e505b1" providerId="ADAL" clId="{E37AA9E9-2227-434B-9E30-6C96B4C5A08D}" dt="2025-07-20T05:38:13.961" v="294" actId="20577"/>
          <ac:spMkLst>
            <pc:docMk/>
            <pc:sldMk cId="0" sldId="274"/>
            <ac:spMk id="10" creationId="{00000000-0000-0000-0000-000000000000}"/>
          </ac:spMkLst>
        </pc:spChg>
      </pc:sldChg>
      <pc:sldChg chg="modSp mod">
        <pc:chgData name="Vador, Gaurang" userId="cc931029-9076-4c12-9519-093f49e505b1" providerId="ADAL" clId="{E37AA9E9-2227-434B-9E30-6C96B4C5A08D}" dt="2025-07-20T07:00:43.543" v="435" actId="1076"/>
        <pc:sldMkLst>
          <pc:docMk/>
          <pc:sldMk cId="0" sldId="275"/>
        </pc:sldMkLst>
        <pc:spChg chg="mod">
          <ac:chgData name="Vador, Gaurang" userId="cc931029-9076-4c12-9519-093f49e505b1" providerId="ADAL" clId="{E37AA9E9-2227-434B-9E30-6C96B4C5A08D}" dt="2025-07-20T06:01:52.213" v="307" actId="20577"/>
          <ac:spMkLst>
            <pc:docMk/>
            <pc:sldMk cId="0" sldId="275"/>
            <ac:spMk id="2" creationId="{00000000-0000-0000-0000-000000000000}"/>
          </ac:spMkLst>
        </pc:spChg>
        <pc:spChg chg="mod">
          <ac:chgData name="Vador, Gaurang" userId="cc931029-9076-4c12-9519-093f49e505b1" providerId="ADAL" clId="{E37AA9E9-2227-434B-9E30-6C96B4C5A08D}" dt="2025-07-20T07:00:43.543" v="435" actId="1076"/>
          <ac:spMkLst>
            <pc:docMk/>
            <pc:sldMk cId="0" sldId="275"/>
            <ac:spMk id="8" creationId="{00000000-0000-0000-0000-000000000000}"/>
          </ac:spMkLst>
        </pc:spChg>
        <pc:spChg chg="mod">
          <ac:chgData name="Vador, Gaurang" userId="cc931029-9076-4c12-9519-093f49e505b1" providerId="ADAL" clId="{E37AA9E9-2227-434B-9E30-6C96B4C5A08D}" dt="2025-07-20T06:01:58.614" v="311" actId="20577"/>
          <ac:spMkLst>
            <pc:docMk/>
            <pc:sldMk cId="0" sldId="275"/>
            <ac:spMk id="19" creationId="{00000000-0000-0000-0000-000000000000}"/>
          </ac:spMkLst>
        </pc:spChg>
        <pc:spChg chg="mod">
          <ac:chgData name="Vador, Gaurang" userId="cc931029-9076-4c12-9519-093f49e505b1" providerId="ADAL" clId="{E37AA9E9-2227-434B-9E30-6C96B4C5A08D}" dt="2025-07-20T07:00:09.238" v="428" actId="20577"/>
          <ac:spMkLst>
            <pc:docMk/>
            <pc:sldMk cId="0" sldId="275"/>
            <ac:spMk id="20" creationId="{00000000-0000-0000-0000-000000000000}"/>
          </ac:spMkLst>
        </pc:spChg>
        <pc:spChg chg="mod">
          <ac:chgData name="Vador, Gaurang" userId="cc931029-9076-4c12-9519-093f49e505b1" providerId="ADAL" clId="{E37AA9E9-2227-434B-9E30-6C96B4C5A08D}" dt="2025-07-20T07:00:14.787" v="430" actId="20577"/>
          <ac:spMkLst>
            <pc:docMk/>
            <pc:sldMk cId="0" sldId="275"/>
            <ac:spMk id="24" creationId="{C640F04B-9246-4DE7-9719-0132CECA38E9}"/>
          </ac:spMkLst>
        </pc:spChg>
        <pc:grpChg chg="mod">
          <ac:chgData name="Vador, Gaurang" userId="cc931029-9076-4c12-9519-093f49e505b1" providerId="ADAL" clId="{E37AA9E9-2227-434B-9E30-6C96B4C5A08D}" dt="2025-07-20T07:00:32.262" v="432" actId="1076"/>
          <ac:grpSpMkLst>
            <pc:docMk/>
            <pc:sldMk cId="0" sldId="275"/>
            <ac:grpSpMk id="4" creationId="{00000000-0000-0000-0000-000000000000}"/>
          </ac:grpSpMkLst>
        </pc:grpChg>
      </pc:sldChg>
      <pc:sldChg chg="modSp mod">
        <pc:chgData name="Vador, Gaurang" userId="cc931029-9076-4c12-9519-093f49e505b1" providerId="ADAL" clId="{E37AA9E9-2227-434B-9E30-6C96B4C5A08D}" dt="2025-07-20T06:55:54.593" v="326" actId="20577"/>
        <pc:sldMkLst>
          <pc:docMk/>
          <pc:sldMk cId="0" sldId="276"/>
        </pc:sldMkLst>
        <pc:spChg chg="mod">
          <ac:chgData name="Vador, Gaurang" userId="cc931029-9076-4c12-9519-093f49e505b1" providerId="ADAL" clId="{E37AA9E9-2227-434B-9E30-6C96B4C5A08D}" dt="2025-07-20T06:55:54.593" v="326" actId="20577"/>
          <ac:spMkLst>
            <pc:docMk/>
            <pc:sldMk cId="0" sldId="276"/>
            <ac:spMk id="3" creationId="{00000000-0000-0000-0000-000000000000}"/>
          </ac:spMkLst>
        </pc:spChg>
      </pc:sldChg>
      <pc:sldChg chg="modSp mod ord">
        <pc:chgData name="Vador, Gaurang" userId="cc931029-9076-4c12-9519-093f49e505b1" providerId="ADAL" clId="{E37AA9E9-2227-434B-9E30-6C96B4C5A08D}" dt="2025-07-20T06:59:46.162" v="422"/>
        <pc:sldMkLst>
          <pc:docMk/>
          <pc:sldMk cId="4051786038" sldId="278"/>
        </pc:sldMkLst>
        <pc:spChg chg="mod">
          <ac:chgData name="Vador, Gaurang" userId="cc931029-9076-4c12-9519-093f49e505b1" providerId="ADAL" clId="{E37AA9E9-2227-434B-9E30-6C96B4C5A08D}" dt="2025-07-20T06:57:07.118" v="330" actId="20577"/>
          <ac:spMkLst>
            <pc:docMk/>
            <pc:sldMk cId="4051786038" sldId="278"/>
            <ac:spMk id="3" creationId="{00000000-0000-0000-0000-000000000000}"/>
          </ac:spMkLst>
        </pc:spChg>
      </pc:sldChg>
      <pc:sldChg chg="modSp mod">
        <pc:chgData name="Vador, Gaurang" userId="cc931029-9076-4c12-9519-093f49e505b1" providerId="ADAL" clId="{E37AA9E9-2227-434B-9E30-6C96B4C5A08D}" dt="2025-07-20T06:57:23.582" v="338" actId="20577"/>
        <pc:sldMkLst>
          <pc:docMk/>
          <pc:sldMk cId="3467696702" sldId="281"/>
        </pc:sldMkLst>
        <pc:spChg chg="mod">
          <ac:chgData name="Vador, Gaurang" userId="cc931029-9076-4c12-9519-093f49e505b1" providerId="ADAL" clId="{E37AA9E9-2227-434B-9E30-6C96B4C5A08D}" dt="2025-07-20T06:57:23.582" v="338" actId="20577"/>
          <ac:spMkLst>
            <pc:docMk/>
            <pc:sldMk cId="3467696702" sldId="281"/>
            <ac:spMk id="3" creationId="{00000000-0000-0000-0000-000000000000}"/>
          </ac:spMkLst>
        </pc:spChg>
      </pc:sldChg>
      <pc:sldChg chg="addSp delSp modSp add mod ord">
        <pc:chgData name="Vador, Gaurang" userId="cc931029-9076-4c12-9519-093f49e505b1" providerId="ADAL" clId="{E37AA9E9-2227-434B-9E30-6C96B4C5A08D}" dt="2025-07-20T06:59:43.922" v="420"/>
        <pc:sldMkLst>
          <pc:docMk/>
          <pc:sldMk cId="1875150084" sldId="282"/>
        </pc:sldMkLst>
        <pc:spChg chg="mod">
          <ac:chgData name="Vador, Gaurang" userId="cc931029-9076-4c12-9519-093f49e505b1" providerId="ADAL" clId="{E37AA9E9-2227-434B-9E30-6C96B4C5A08D}" dt="2025-07-20T06:59:01.625" v="408" actId="1076"/>
          <ac:spMkLst>
            <pc:docMk/>
            <pc:sldMk cId="1875150084" sldId="282"/>
            <ac:spMk id="2" creationId="{A7E2E803-D62F-84D3-22AD-D2B272FAE05E}"/>
          </ac:spMkLst>
        </pc:spChg>
        <pc:spChg chg="mod">
          <ac:chgData name="Vador, Gaurang" userId="cc931029-9076-4c12-9519-093f49e505b1" providerId="ADAL" clId="{E37AA9E9-2227-434B-9E30-6C96B4C5A08D}" dt="2025-07-20T06:58:57.836" v="407" actId="1076"/>
          <ac:spMkLst>
            <pc:docMk/>
            <pc:sldMk cId="1875150084" sldId="282"/>
            <ac:spMk id="3" creationId="{B7396E84-8686-A05F-780F-179584BAE7DC}"/>
          </ac:spMkLst>
        </pc:spChg>
        <pc:picChg chg="add mod">
          <ac:chgData name="Vador, Gaurang" userId="cc931029-9076-4c12-9519-093f49e505b1" providerId="ADAL" clId="{E37AA9E9-2227-434B-9E30-6C96B4C5A08D}" dt="2025-07-20T06:59:04.957" v="411" actId="1076"/>
          <ac:picMkLst>
            <pc:docMk/>
            <pc:sldMk cId="1875150084" sldId="282"/>
            <ac:picMk id="9" creationId="{1F0FFD35-3965-B9B6-FC64-C5BAD6E33EE6}"/>
          </ac:picMkLst>
        </pc:picChg>
        <pc:picChg chg="add mod">
          <ac:chgData name="Vador, Gaurang" userId="cc931029-9076-4c12-9519-093f49e505b1" providerId="ADAL" clId="{E37AA9E9-2227-434B-9E30-6C96B4C5A08D}" dt="2025-07-20T06:59:11.614" v="413" actId="1076"/>
          <ac:picMkLst>
            <pc:docMk/>
            <pc:sldMk cId="1875150084" sldId="282"/>
            <ac:picMk id="11" creationId="{144C7E66-3046-8653-A197-2803390E5AE3}"/>
          </ac:picMkLst>
        </pc:picChg>
        <pc:picChg chg="add mod">
          <ac:chgData name="Vador, Gaurang" userId="cc931029-9076-4c12-9519-093f49e505b1" providerId="ADAL" clId="{E37AA9E9-2227-434B-9E30-6C96B4C5A08D}" dt="2025-07-20T06:59:08.303" v="412" actId="1076"/>
          <ac:picMkLst>
            <pc:docMk/>
            <pc:sldMk cId="1875150084" sldId="282"/>
            <ac:picMk id="13" creationId="{8ACE7A83-0616-D296-CF32-4C3892FD4FCC}"/>
          </ac:picMkLst>
        </pc:picChg>
        <pc:picChg chg="del">
          <ac:chgData name="Vador, Gaurang" userId="cc931029-9076-4c12-9519-093f49e505b1" providerId="ADAL" clId="{E37AA9E9-2227-434B-9E30-6C96B4C5A08D}" dt="2025-07-20T06:58:26.894" v="394" actId="478"/>
          <ac:picMkLst>
            <pc:docMk/>
            <pc:sldMk cId="1875150084" sldId="282"/>
            <ac:picMk id="1026" creationId="{912C90AD-4C23-5E5D-E9AC-8786B63805E1}"/>
          </ac:picMkLst>
        </pc:picChg>
        <pc:picChg chg="del">
          <ac:chgData name="Vador, Gaurang" userId="cc931029-9076-4c12-9519-093f49e505b1" providerId="ADAL" clId="{E37AA9E9-2227-434B-9E30-6C96B4C5A08D}" dt="2025-07-20T06:58:27.278" v="395" actId="478"/>
          <ac:picMkLst>
            <pc:docMk/>
            <pc:sldMk cId="1875150084" sldId="282"/>
            <ac:picMk id="1027" creationId="{2827FF00-F6AD-DDD4-727A-E9009900A3EF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1594485"/>
            <a:ext cx="7772400" cy="10801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2880360"/>
            <a:ext cx="6400800" cy="12858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393E50"/>
                </a:solidFill>
                <a:latin typeface="Tahoma"/>
                <a:cs typeface="Tahoma"/>
              </a:defRPr>
            </a:lvl1pPr>
          </a:lstStyle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©</a:t>
            </a:r>
            <a:r>
              <a:rPr spc="-210" dirty="0"/>
              <a:t> </a:t>
            </a:r>
            <a:r>
              <a:rPr spc="-20" dirty="0"/>
              <a:t>202</a:t>
            </a:r>
            <a:r>
              <a:rPr dirty="0"/>
              <a:t>2</a:t>
            </a:r>
            <a:r>
              <a:rPr spc="-70" dirty="0"/>
              <a:t> </a:t>
            </a:r>
            <a:r>
              <a:rPr spc="90" dirty="0"/>
              <a:t>B</a:t>
            </a:r>
            <a:r>
              <a:rPr spc="-30" dirty="0"/>
              <a:t>h</a:t>
            </a:r>
            <a:r>
              <a:rPr spc="10" dirty="0"/>
              <a:t>a</a:t>
            </a:r>
            <a:r>
              <a:rPr spc="-30" dirty="0"/>
              <a:t>nu</a:t>
            </a:r>
            <a:r>
              <a:rPr spc="25" dirty="0"/>
              <a:t>s</a:t>
            </a:r>
            <a:r>
              <a:rPr spc="10" dirty="0"/>
              <a:t>a</a:t>
            </a:r>
            <a:r>
              <a:rPr spc="30" dirty="0"/>
              <a:t>m</a:t>
            </a:r>
            <a:r>
              <a:rPr spc="10" dirty="0"/>
              <a:t>a</a:t>
            </a:r>
            <a:r>
              <a:rPr spc="-100" dirty="0"/>
              <a:t>j</a:t>
            </a:r>
            <a:r>
              <a:rPr spc="-45" dirty="0"/>
              <a:t>.</a:t>
            </a:r>
            <a:r>
              <a:rPr spc="-15" dirty="0"/>
              <a:t>o</a:t>
            </a:r>
            <a:r>
              <a:rPr spc="-35" dirty="0"/>
              <a:t>r</a:t>
            </a:r>
            <a:r>
              <a:rPr dirty="0"/>
              <a:t>g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7/20/2025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bg1"/>
                </a:solidFill>
                <a:latin typeface="Tahoma"/>
                <a:cs typeface="Tahoma"/>
              </a:defRPr>
            </a:lvl1pPr>
          </a:lstStyle>
          <a:p>
            <a:pPr marL="38100">
              <a:lnSpc>
                <a:spcPct val="100000"/>
              </a:lnSpc>
              <a:spcBef>
                <a:spcPts val="100"/>
              </a:spcBef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800" b="0" i="0">
                <a:solidFill>
                  <a:srgbClr val="007AB8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393E50"/>
                </a:solidFill>
                <a:latin typeface="Tahoma"/>
                <a:cs typeface="Tahoma"/>
              </a:defRPr>
            </a:lvl1pPr>
          </a:lstStyle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©</a:t>
            </a:r>
            <a:r>
              <a:rPr spc="-210" dirty="0"/>
              <a:t> </a:t>
            </a:r>
            <a:r>
              <a:rPr spc="-20" dirty="0"/>
              <a:t>202</a:t>
            </a:r>
            <a:r>
              <a:rPr dirty="0"/>
              <a:t>2</a:t>
            </a:r>
            <a:r>
              <a:rPr spc="-70" dirty="0"/>
              <a:t> </a:t>
            </a:r>
            <a:r>
              <a:rPr spc="90" dirty="0"/>
              <a:t>B</a:t>
            </a:r>
            <a:r>
              <a:rPr spc="-30" dirty="0"/>
              <a:t>h</a:t>
            </a:r>
            <a:r>
              <a:rPr spc="10" dirty="0"/>
              <a:t>a</a:t>
            </a:r>
            <a:r>
              <a:rPr spc="-30" dirty="0"/>
              <a:t>nu</a:t>
            </a:r>
            <a:r>
              <a:rPr spc="25" dirty="0"/>
              <a:t>s</a:t>
            </a:r>
            <a:r>
              <a:rPr spc="10" dirty="0"/>
              <a:t>a</a:t>
            </a:r>
            <a:r>
              <a:rPr spc="30" dirty="0"/>
              <a:t>m</a:t>
            </a:r>
            <a:r>
              <a:rPr spc="10" dirty="0"/>
              <a:t>a</a:t>
            </a:r>
            <a:r>
              <a:rPr spc="-100" dirty="0"/>
              <a:t>j</a:t>
            </a:r>
            <a:r>
              <a:rPr spc="-45" dirty="0"/>
              <a:t>.</a:t>
            </a:r>
            <a:r>
              <a:rPr spc="-15" dirty="0"/>
              <a:t>o</a:t>
            </a:r>
            <a:r>
              <a:rPr spc="-35" dirty="0"/>
              <a:t>r</a:t>
            </a:r>
            <a:r>
              <a:rPr dirty="0"/>
              <a:t>g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7/20/2025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bg1"/>
                </a:solidFill>
                <a:latin typeface="Tahoma"/>
                <a:cs typeface="Tahoma"/>
              </a:defRPr>
            </a:lvl1pPr>
          </a:lstStyle>
          <a:p>
            <a:pPr marL="38100">
              <a:lnSpc>
                <a:spcPct val="100000"/>
              </a:lnSpc>
              <a:spcBef>
                <a:spcPts val="100"/>
              </a:spcBef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800" b="0" i="0">
                <a:solidFill>
                  <a:srgbClr val="007AB8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877252" y="1600517"/>
            <a:ext cx="2412365" cy="258254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600" b="1" i="0">
                <a:solidFill>
                  <a:schemeClr val="bg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183005"/>
            <a:ext cx="3977640" cy="33947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393E50"/>
                </a:solidFill>
                <a:latin typeface="Tahoma"/>
                <a:cs typeface="Tahoma"/>
              </a:defRPr>
            </a:lvl1pPr>
          </a:lstStyle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©</a:t>
            </a:r>
            <a:r>
              <a:rPr spc="-210" dirty="0"/>
              <a:t> </a:t>
            </a:r>
            <a:r>
              <a:rPr spc="-20" dirty="0"/>
              <a:t>202</a:t>
            </a:r>
            <a:r>
              <a:rPr dirty="0"/>
              <a:t>2</a:t>
            </a:r>
            <a:r>
              <a:rPr spc="-70" dirty="0"/>
              <a:t> </a:t>
            </a:r>
            <a:r>
              <a:rPr spc="90" dirty="0"/>
              <a:t>B</a:t>
            </a:r>
            <a:r>
              <a:rPr spc="-30" dirty="0"/>
              <a:t>h</a:t>
            </a:r>
            <a:r>
              <a:rPr spc="10" dirty="0"/>
              <a:t>a</a:t>
            </a:r>
            <a:r>
              <a:rPr spc="-30" dirty="0"/>
              <a:t>nu</a:t>
            </a:r>
            <a:r>
              <a:rPr spc="25" dirty="0"/>
              <a:t>s</a:t>
            </a:r>
            <a:r>
              <a:rPr spc="10" dirty="0"/>
              <a:t>a</a:t>
            </a:r>
            <a:r>
              <a:rPr spc="30" dirty="0"/>
              <a:t>m</a:t>
            </a:r>
            <a:r>
              <a:rPr spc="10" dirty="0"/>
              <a:t>a</a:t>
            </a:r>
            <a:r>
              <a:rPr spc="-100" dirty="0"/>
              <a:t>j</a:t>
            </a:r>
            <a:r>
              <a:rPr spc="-45" dirty="0"/>
              <a:t>.</a:t>
            </a:r>
            <a:r>
              <a:rPr spc="-15" dirty="0"/>
              <a:t>o</a:t>
            </a:r>
            <a:r>
              <a:rPr spc="-35" dirty="0"/>
              <a:t>r</a:t>
            </a:r>
            <a:r>
              <a:rPr dirty="0"/>
              <a:t>g</a:t>
            </a: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7/20/2025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bg1"/>
                </a:solidFill>
                <a:latin typeface="Tahoma"/>
                <a:cs typeface="Tahoma"/>
              </a:defRPr>
            </a:lvl1pPr>
          </a:lstStyle>
          <a:p>
            <a:pPr marL="38100">
              <a:lnSpc>
                <a:spcPct val="100000"/>
              </a:lnSpc>
              <a:spcBef>
                <a:spcPts val="100"/>
              </a:spcBef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3999" cy="2508597"/>
          </a:xfrm>
          <a:prstGeom prst="rect">
            <a:avLst/>
          </a:prstGeom>
        </p:spPr>
      </p:pic>
      <p:sp>
        <p:nvSpPr>
          <p:cNvPr id="17" name="bg object 17"/>
          <p:cNvSpPr/>
          <p:nvPr/>
        </p:nvSpPr>
        <p:spPr>
          <a:xfrm>
            <a:off x="8686800" y="4683759"/>
            <a:ext cx="457200" cy="457200"/>
          </a:xfrm>
          <a:custGeom>
            <a:avLst/>
            <a:gdLst/>
            <a:ahLst/>
            <a:cxnLst/>
            <a:rect l="l" t="t" r="r" b="b"/>
            <a:pathLst>
              <a:path w="457200" h="457200">
                <a:moveTo>
                  <a:pt x="457200" y="0"/>
                </a:moveTo>
                <a:lnTo>
                  <a:pt x="0" y="457200"/>
                </a:lnTo>
                <a:lnTo>
                  <a:pt x="457200" y="457200"/>
                </a:lnTo>
                <a:lnTo>
                  <a:pt x="457200" y="0"/>
                </a:lnTo>
                <a:close/>
              </a:path>
            </a:pathLst>
          </a:custGeom>
          <a:solidFill>
            <a:srgbClr val="00B5D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800" b="0" i="0">
                <a:solidFill>
                  <a:srgbClr val="007AB8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393E50"/>
                </a:solidFill>
                <a:latin typeface="Tahoma"/>
                <a:cs typeface="Tahoma"/>
              </a:defRPr>
            </a:lvl1pPr>
          </a:lstStyle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©</a:t>
            </a:r>
            <a:r>
              <a:rPr spc="-210" dirty="0"/>
              <a:t> </a:t>
            </a:r>
            <a:r>
              <a:rPr spc="-20" dirty="0"/>
              <a:t>202</a:t>
            </a:r>
            <a:r>
              <a:rPr dirty="0"/>
              <a:t>2</a:t>
            </a:r>
            <a:r>
              <a:rPr spc="-70" dirty="0"/>
              <a:t> </a:t>
            </a:r>
            <a:r>
              <a:rPr spc="90" dirty="0"/>
              <a:t>B</a:t>
            </a:r>
            <a:r>
              <a:rPr spc="-30" dirty="0"/>
              <a:t>h</a:t>
            </a:r>
            <a:r>
              <a:rPr spc="10" dirty="0"/>
              <a:t>a</a:t>
            </a:r>
            <a:r>
              <a:rPr spc="-30" dirty="0"/>
              <a:t>nu</a:t>
            </a:r>
            <a:r>
              <a:rPr spc="25" dirty="0"/>
              <a:t>s</a:t>
            </a:r>
            <a:r>
              <a:rPr spc="10" dirty="0"/>
              <a:t>a</a:t>
            </a:r>
            <a:r>
              <a:rPr spc="30" dirty="0"/>
              <a:t>m</a:t>
            </a:r>
            <a:r>
              <a:rPr spc="10" dirty="0"/>
              <a:t>a</a:t>
            </a:r>
            <a:r>
              <a:rPr spc="-100" dirty="0"/>
              <a:t>j</a:t>
            </a:r>
            <a:r>
              <a:rPr spc="-45" dirty="0"/>
              <a:t>.</a:t>
            </a:r>
            <a:r>
              <a:rPr spc="-15" dirty="0"/>
              <a:t>o</a:t>
            </a:r>
            <a:r>
              <a:rPr spc="-35" dirty="0"/>
              <a:t>r</a:t>
            </a:r>
            <a:r>
              <a:rPr dirty="0"/>
              <a:t>g</a:t>
            </a: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7/20/2025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bg1"/>
                </a:solidFill>
                <a:latin typeface="Tahoma"/>
                <a:cs typeface="Tahoma"/>
              </a:defRPr>
            </a:lvl1pPr>
          </a:lstStyle>
          <a:p>
            <a:pPr marL="38100">
              <a:lnSpc>
                <a:spcPct val="100000"/>
              </a:lnSpc>
              <a:spcBef>
                <a:spcPts val="100"/>
              </a:spcBef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3999" cy="2508597"/>
          </a:xfrm>
          <a:prstGeom prst="rect">
            <a:avLst/>
          </a:prstGeom>
        </p:spPr>
      </p:pic>
      <p:sp>
        <p:nvSpPr>
          <p:cNvPr id="17" name="bg object 17"/>
          <p:cNvSpPr/>
          <p:nvPr/>
        </p:nvSpPr>
        <p:spPr>
          <a:xfrm>
            <a:off x="0" y="1859279"/>
            <a:ext cx="812800" cy="1422400"/>
          </a:xfrm>
          <a:custGeom>
            <a:avLst/>
            <a:gdLst/>
            <a:ahLst/>
            <a:cxnLst/>
            <a:rect l="l" t="t" r="r" b="b"/>
            <a:pathLst>
              <a:path w="812800" h="1422400">
                <a:moveTo>
                  <a:pt x="0" y="0"/>
                </a:moveTo>
                <a:lnTo>
                  <a:pt x="0" y="1422018"/>
                </a:lnTo>
                <a:lnTo>
                  <a:pt x="812241" y="710945"/>
                </a:lnTo>
                <a:lnTo>
                  <a:pt x="0" y="0"/>
                </a:lnTo>
                <a:close/>
              </a:path>
            </a:pathLst>
          </a:custGeom>
          <a:solidFill>
            <a:srgbClr val="00B5DD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8" name="bg object 1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576317" y="3326324"/>
            <a:ext cx="3930058" cy="1814633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393E50"/>
                </a:solidFill>
                <a:latin typeface="Tahoma"/>
                <a:cs typeface="Tahoma"/>
              </a:defRPr>
            </a:lvl1pPr>
          </a:lstStyle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©</a:t>
            </a:r>
            <a:r>
              <a:rPr spc="-210" dirty="0"/>
              <a:t> </a:t>
            </a:r>
            <a:r>
              <a:rPr spc="-20" dirty="0"/>
              <a:t>202</a:t>
            </a:r>
            <a:r>
              <a:rPr dirty="0"/>
              <a:t>2</a:t>
            </a:r>
            <a:r>
              <a:rPr spc="-70" dirty="0"/>
              <a:t> </a:t>
            </a:r>
            <a:r>
              <a:rPr spc="90" dirty="0"/>
              <a:t>B</a:t>
            </a:r>
            <a:r>
              <a:rPr spc="-30" dirty="0"/>
              <a:t>h</a:t>
            </a:r>
            <a:r>
              <a:rPr spc="10" dirty="0"/>
              <a:t>a</a:t>
            </a:r>
            <a:r>
              <a:rPr spc="-30" dirty="0"/>
              <a:t>nu</a:t>
            </a:r>
            <a:r>
              <a:rPr spc="25" dirty="0"/>
              <a:t>s</a:t>
            </a:r>
            <a:r>
              <a:rPr spc="10" dirty="0"/>
              <a:t>a</a:t>
            </a:r>
            <a:r>
              <a:rPr spc="30" dirty="0"/>
              <a:t>m</a:t>
            </a:r>
            <a:r>
              <a:rPr spc="10" dirty="0"/>
              <a:t>a</a:t>
            </a:r>
            <a:r>
              <a:rPr spc="-100" dirty="0"/>
              <a:t>j</a:t>
            </a:r>
            <a:r>
              <a:rPr spc="-45" dirty="0"/>
              <a:t>.</a:t>
            </a:r>
            <a:r>
              <a:rPr spc="-15" dirty="0"/>
              <a:t>o</a:t>
            </a:r>
            <a:r>
              <a:rPr spc="-35" dirty="0"/>
              <a:t>r</a:t>
            </a:r>
            <a:r>
              <a:rPr dirty="0"/>
              <a:t>g</a:t>
            </a: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7/20/2025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bg1"/>
                </a:solidFill>
                <a:latin typeface="Tahoma"/>
                <a:cs typeface="Tahoma"/>
              </a:defRPr>
            </a:lvl1pPr>
          </a:lstStyle>
          <a:p>
            <a:pPr marL="38100">
              <a:lnSpc>
                <a:spcPct val="100000"/>
              </a:lnSpc>
              <a:spcBef>
                <a:spcPts val="100"/>
              </a:spcBef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3999" cy="2508597"/>
          </a:xfrm>
          <a:prstGeom prst="rect">
            <a:avLst/>
          </a:prstGeom>
        </p:spPr>
      </p:pic>
      <p:sp>
        <p:nvSpPr>
          <p:cNvPr id="17" name="bg object 17"/>
          <p:cNvSpPr/>
          <p:nvPr/>
        </p:nvSpPr>
        <p:spPr>
          <a:xfrm>
            <a:off x="8686800" y="4683759"/>
            <a:ext cx="457200" cy="457200"/>
          </a:xfrm>
          <a:custGeom>
            <a:avLst/>
            <a:gdLst/>
            <a:ahLst/>
            <a:cxnLst/>
            <a:rect l="l" t="t" r="r" b="b"/>
            <a:pathLst>
              <a:path w="457200" h="457200">
                <a:moveTo>
                  <a:pt x="457200" y="0"/>
                </a:moveTo>
                <a:lnTo>
                  <a:pt x="0" y="457200"/>
                </a:lnTo>
                <a:lnTo>
                  <a:pt x="457200" y="457200"/>
                </a:lnTo>
                <a:lnTo>
                  <a:pt x="457200" y="0"/>
                </a:lnTo>
                <a:close/>
              </a:path>
            </a:pathLst>
          </a:custGeom>
          <a:solidFill>
            <a:srgbClr val="00B5D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0" y="619759"/>
            <a:ext cx="264160" cy="477520"/>
          </a:xfrm>
          <a:custGeom>
            <a:avLst/>
            <a:gdLst/>
            <a:ahLst/>
            <a:cxnLst/>
            <a:rect l="l" t="t" r="r" b="b"/>
            <a:pathLst>
              <a:path w="264160" h="477519">
                <a:moveTo>
                  <a:pt x="0" y="0"/>
                </a:moveTo>
                <a:lnTo>
                  <a:pt x="0" y="477520"/>
                </a:lnTo>
                <a:lnTo>
                  <a:pt x="264096" y="238760"/>
                </a:lnTo>
                <a:lnTo>
                  <a:pt x="0" y="0"/>
                </a:lnTo>
                <a:close/>
              </a:path>
            </a:pathLst>
          </a:custGeom>
          <a:solidFill>
            <a:srgbClr val="00B5D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38150" y="275874"/>
            <a:ext cx="8267699" cy="18453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800" b="0" i="0">
                <a:solidFill>
                  <a:srgbClr val="007AB8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31787" y="1360487"/>
            <a:ext cx="8480425" cy="20796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6903466" y="4828147"/>
            <a:ext cx="1635759" cy="2095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393E50"/>
                </a:solidFill>
                <a:latin typeface="Tahoma"/>
                <a:cs typeface="Tahoma"/>
              </a:defRPr>
            </a:lvl1pPr>
          </a:lstStyle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©</a:t>
            </a:r>
            <a:r>
              <a:rPr spc="-210" dirty="0"/>
              <a:t> </a:t>
            </a:r>
            <a:r>
              <a:rPr spc="-20" dirty="0"/>
              <a:t>202</a:t>
            </a:r>
            <a:r>
              <a:rPr dirty="0"/>
              <a:t>2</a:t>
            </a:r>
            <a:r>
              <a:rPr spc="-70" dirty="0"/>
              <a:t> </a:t>
            </a:r>
            <a:r>
              <a:rPr spc="90" dirty="0"/>
              <a:t>B</a:t>
            </a:r>
            <a:r>
              <a:rPr spc="-30" dirty="0"/>
              <a:t>h</a:t>
            </a:r>
            <a:r>
              <a:rPr spc="10" dirty="0"/>
              <a:t>a</a:t>
            </a:r>
            <a:r>
              <a:rPr spc="-30" dirty="0"/>
              <a:t>nu</a:t>
            </a:r>
            <a:r>
              <a:rPr spc="25" dirty="0"/>
              <a:t>s</a:t>
            </a:r>
            <a:r>
              <a:rPr spc="10" dirty="0"/>
              <a:t>a</a:t>
            </a:r>
            <a:r>
              <a:rPr spc="30" dirty="0"/>
              <a:t>m</a:t>
            </a:r>
            <a:r>
              <a:rPr spc="10" dirty="0"/>
              <a:t>a</a:t>
            </a:r>
            <a:r>
              <a:rPr spc="-100" dirty="0"/>
              <a:t>j</a:t>
            </a:r>
            <a:r>
              <a:rPr spc="-45" dirty="0"/>
              <a:t>.</a:t>
            </a:r>
            <a:r>
              <a:rPr spc="-15" dirty="0"/>
              <a:t>o</a:t>
            </a:r>
            <a:r>
              <a:rPr spc="-35" dirty="0"/>
              <a:t>r</a:t>
            </a:r>
            <a:r>
              <a:rPr dirty="0"/>
              <a:t>g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4783455"/>
            <a:ext cx="2103120" cy="2571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7/20/2025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912225" y="4919270"/>
            <a:ext cx="248920" cy="21018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chemeClr val="bg1"/>
                </a:solidFill>
                <a:latin typeface="Tahoma"/>
                <a:cs typeface="Tahoma"/>
              </a:defRPr>
            </a:lvl1pPr>
          </a:lstStyle>
          <a:p>
            <a:pPr marL="38100">
              <a:lnSpc>
                <a:spcPct val="100000"/>
              </a:lnSpc>
              <a:spcBef>
                <a:spcPts val="100"/>
              </a:spcBef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2.jpeg"/><Relationship Id="rId4" Type="http://schemas.openxmlformats.org/officeDocument/2006/relationships/image" Target="../media/image4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4.jpeg"/><Relationship Id="rId4" Type="http://schemas.openxmlformats.org/officeDocument/2006/relationships/image" Target="../media/image43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6.jpeg"/><Relationship Id="rId4" Type="http://schemas.openxmlformats.org/officeDocument/2006/relationships/image" Target="../media/image4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8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hyperlink" Target="http://www.bhanusamaj.org/boss" TargetMode="External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facebook.com/bhanusamaj.boss" TargetMode="External"/><Relationship Id="rId5" Type="http://schemas.openxmlformats.org/officeDocument/2006/relationships/hyperlink" Target="https://groups.io/g/bhanu-overseas" TargetMode="External"/><Relationship Id="rId4" Type="http://schemas.openxmlformats.org/officeDocument/2006/relationships/hyperlink" Target="https://groups.io/g/boss" TargetMode="Externa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png"/><Relationship Id="rId3" Type="http://schemas.openxmlformats.org/officeDocument/2006/relationships/image" Target="../media/image53.png"/><Relationship Id="rId7" Type="http://schemas.openxmlformats.org/officeDocument/2006/relationships/image" Target="../media/image57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6.png"/><Relationship Id="rId11" Type="http://schemas.openxmlformats.org/officeDocument/2006/relationships/image" Target="../media/image9.png"/><Relationship Id="rId5" Type="http://schemas.openxmlformats.org/officeDocument/2006/relationships/image" Target="../media/image55.png"/><Relationship Id="rId10" Type="http://schemas.openxmlformats.org/officeDocument/2006/relationships/image" Target="../media/image60.png"/><Relationship Id="rId4" Type="http://schemas.openxmlformats.org/officeDocument/2006/relationships/image" Target="../media/image54.png"/><Relationship Id="rId9" Type="http://schemas.openxmlformats.org/officeDocument/2006/relationships/image" Target="../media/image5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bhanusamaj.org/boss" TargetMode="External"/><Relationship Id="rId7" Type="http://schemas.openxmlformats.org/officeDocument/2006/relationships/image" Target="../media/image6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hyperlink" Target="mailto:education@bhanusamaj.org" TargetMode="External"/><Relationship Id="rId5" Type="http://schemas.openxmlformats.org/officeDocument/2006/relationships/hyperlink" Target="https://groups.io/g/boss" TargetMode="External"/><Relationship Id="rId4" Type="http://schemas.openxmlformats.org/officeDocument/2006/relationships/hyperlink" Target="http://www.facebook.com/bhanusamaj.boss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13" Type="http://schemas.openxmlformats.org/officeDocument/2006/relationships/image" Target="../media/image25.pn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12" Type="http://schemas.openxmlformats.org/officeDocument/2006/relationships/image" Target="../media/image24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11" Type="http://schemas.openxmlformats.org/officeDocument/2006/relationships/image" Target="../media/image23.png"/><Relationship Id="rId5" Type="http://schemas.openxmlformats.org/officeDocument/2006/relationships/image" Target="../media/image17.png"/><Relationship Id="rId15" Type="http://schemas.openxmlformats.org/officeDocument/2006/relationships/image" Target="../media/image9.png"/><Relationship Id="rId10" Type="http://schemas.openxmlformats.org/officeDocument/2006/relationships/image" Target="../media/image22.png"/><Relationship Id="rId4" Type="http://schemas.openxmlformats.org/officeDocument/2006/relationships/image" Target="../media/image16.png"/><Relationship Id="rId9" Type="http://schemas.openxmlformats.org/officeDocument/2006/relationships/image" Target="../media/image21.png"/><Relationship Id="rId14" Type="http://schemas.openxmlformats.org/officeDocument/2006/relationships/image" Target="../media/image26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32.png"/><Relationship Id="rId7" Type="http://schemas.openxmlformats.org/officeDocument/2006/relationships/image" Target="../media/image36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0.jpg"/><Relationship Id="rId5" Type="http://schemas.openxmlformats.org/officeDocument/2006/relationships/image" Target="../media/image39.jpg"/><Relationship Id="rId4" Type="http://schemas.openxmlformats.org/officeDocument/2006/relationships/image" Target="../media/image38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447800" y="2114550"/>
            <a:ext cx="6370321" cy="678391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spcBef>
                <a:spcPts val="90"/>
              </a:spcBef>
            </a:pPr>
            <a:r>
              <a:rPr sz="2400" spc="-75" dirty="0">
                <a:solidFill>
                  <a:srgbClr val="007AB8"/>
                </a:solidFill>
                <a:latin typeface="Raleway" panose="020B0503030101060003" pitchFamily="34" charset="0"/>
                <a:ea typeface="Tahoma" panose="020B0604030504040204" pitchFamily="34" charset="0"/>
                <a:cs typeface="Tahoma" panose="020B0604030504040204" pitchFamily="34" charset="0"/>
              </a:rPr>
              <a:t>BHANUSHALI</a:t>
            </a:r>
            <a:r>
              <a:rPr lang="en-US" sz="2400" spc="-75" dirty="0">
                <a:solidFill>
                  <a:srgbClr val="007AB8"/>
                </a:solidFill>
                <a:latin typeface="Raleway" panose="020B05030301010600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spc="-40" dirty="0">
                <a:solidFill>
                  <a:srgbClr val="007AB8"/>
                </a:solidFill>
                <a:latin typeface="Raleway" panose="020B0503030101060003" pitchFamily="34" charset="0"/>
                <a:ea typeface="Tahoma" panose="020B0604030504040204" pitchFamily="34" charset="0"/>
                <a:cs typeface="Tahoma" panose="020B0604030504040204" pitchFamily="34" charset="0"/>
              </a:rPr>
              <a:t>OVERSEAS</a:t>
            </a:r>
            <a:r>
              <a:rPr lang="en-US" sz="2400" spc="10" dirty="0">
                <a:solidFill>
                  <a:srgbClr val="007AB8"/>
                </a:solidFill>
                <a:latin typeface="Raleway" panose="020B05030301010600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spc="-25" dirty="0">
                <a:solidFill>
                  <a:srgbClr val="007AB8"/>
                </a:solidFill>
                <a:latin typeface="Raleway" panose="020B0503030101060003" pitchFamily="34" charset="0"/>
                <a:ea typeface="Tahoma" panose="020B0604030504040204" pitchFamily="34" charset="0"/>
                <a:cs typeface="Tahoma" panose="020B0604030504040204" pitchFamily="34" charset="0"/>
              </a:rPr>
              <a:t>SUPPORT</a:t>
            </a:r>
            <a:r>
              <a:rPr lang="en-US" sz="2400" spc="-65" dirty="0">
                <a:solidFill>
                  <a:srgbClr val="007AB8"/>
                </a:solidFill>
                <a:latin typeface="Raleway" panose="020B05030301010600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spc="-25" dirty="0">
                <a:solidFill>
                  <a:srgbClr val="007AB8"/>
                </a:solidFill>
                <a:latin typeface="Raleway" panose="020B0503030101060003" pitchFamily="34" charset="0"/>
                <a:ea typeface="Tahoma" panose="020B0604030504040204" pitchFamily="34" charset="0"/>
                <a:cs typeface="Tahoma" panose="020B0604030504040204" pitchFamily="34" charset="0"/>
              </a:rPr>
              <a:t>SYSTEM</a:t>
            </a:r>
            <a:endParaRPr lang="en-US" sz="2400" dirty="0">
              <a:latin typeface="Raleway" panose="020B05030301010600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2700">
              <a:lnSpc>
                <a:spcPct val="100000"/>
              </a:lnSpc>
              <a:spcBef>
                <a:spcPts val="90"/>
              </a:spcBef>
            </a:pPr>
            <a:endParaRPr sz="1850" dirty="0">
              <a:latin typeface="Times New Roman"/>
              <a:cs typeface="Times New Roman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1920" y="60959"/>
            <a:ext cx="1168400" cy="1158239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581400" y="1363567"/>
            <a:ext cx="1676399" cy="558800"/>
          </a:xfrm>
          <a:prstGeom prst="rect">
            <a:avLst/>
          </a:prstGeom>
        </p:spPr>
      </p:pic>
      <p:sp>
        <p:nvSpPr>
          <p:cNvPr id="8" name="object 8"/>
          <p:cNvSpPr txBox="1"/>
          <p:nvPr/>
        </p:nvSpPr>
        <p:spPr>
          <a:xfrm>
            <a:off x="1842516" y="225742"/>
            <a:ext cx="5337175" cy="1107354"/>
          </a:xfrm>
          <a:prstGeom prst="rect">
            <a:avLst/>
          </a:prstGeom>
        </p:spPr>
        <p:txBody>
          <a:bodyPr vert="horz" wrap="square" lIns="0" tIns="45085" rIns="0" bIns="0" rtlCol="0">
            <a:spAutoFit/>
          </a:bodyPr>
          <a:lstStyle/>
          <a:p>
            <a:pPr marR="4445" algn="ctr">
              <a:lnSpc>
                <a:spcPct val="100000"/>
              </a:lnSpc>
              <a:spcBef>
                <a:spcPts val="355"/>
              </a:spcBef>
            </a:pPr>
            <a:r>
              <a:rPr sz="1600" b="1" spc="160" dirty="0">
                <a:solidFill>
                  <a:srgbClr val="393E50"/>
                </a:solidFill>
                <a:latin typeface="Raleway" panose="020B0503030101060003" pitchFamily="34" charset="0"/>
                <a:ea typeface="Tahoma" panose="020B0604030504040204" pitchFamily="34" charset="0"/>
                <a:cs typeface="Tahoma" panose="020B0604030504040204" pitchFamily="34" charset="0"/>
              </a:rPr>
              <a:t>S</a:t>
            </a:r>
            <a:r>
              <a:rPr sz="1600" b="1" spc="105" dirty="0">
                <a:solidFill>
                  <a:srgbClr val="393E50"/>
                </a:solidFill>
                <a:latin typeface="Raleway" panose="020B0503030101060003" pitchFamily="34" charset="0"/>
                <a:ea typeface="Tahoma" panose="020B0604030504040204" pitchFamily="34" charset="0"/>
                <a:cs typeface="Tahoma" panose="020B0604030504040204" pitchFamily="34" charset="0"/>
              </a:rPr>
              <a:t>H</a:t>
            </a:r>
            <a:r>
              <a:rPr sz="1600" b="1" spc="110" dirty="0">
                <a:solidFill>
                  <a:srgbClr val="393E50"/>
                </a:solidFill>
                <a:latin typeface="Raleway" panose="020B0503030101060003" pitchFamily="34" charset="0"/>
                <a:ea typeface="Tahoma" panose="020B0604030504040204" pitchFamily="34" charset="0"/>
                <a:cs typeface="Tahoma" panose="020B0604030504040204" pitchFamily="34" charset="0"/>
              </a:rPr>
              <a:t>R</a:t>
            </a:r>
            <a:r>
              <a:rPr sz="1600" b="1" spc="85" dirty="0">
                <a:solidFill>
                  <a:srgbClr val="393E50"/>
                </a:solidFill>
                <a:latin typeface="Raleway" panose="020B0503030101060003" pitchFamily="34" charset="0"/>
                <a:ea typeface="Tahoma" panose="020B0604030504040204" pitchFamily="34" charset="0"/>
                <a:cs typeface="Tahoma" panose="020B0604030504040204" pitchFamily="34" charset="0"/>
              </a:rPr>
              <a:t>E</a:t>
            </a:r>
            <a:r>
              <a:rPr sz="1600" b="1" spc="55" dirty="0">
                <a:solidFill>
                  <a:srgbClr val="393E50"/>
                </a:solidFill>
                <a:latin typeface="Raleway" panose="020B0503030101060003" pitchFamily="34" charset="0"/>
                <a:ea typeface="Tahoma" panose="020B0604030504040204" pitchFamily="34" charset="0"/>
                <a:cs typeface="Tahoma" panose="020B0604030504040204" pitchFamily="34" charset="0"/>
              </a:rPr>
              <a:t>E</a:t>
            </a:r>
            <a:r>
              <a:rPr sz="1600" b="1" spc="-110" dirty="0">
                <a:solidFill>
                  <a:srgbClr val="393E50"/>
                </a:solidFill>
                <a:latin typeface="Raleway" panose="020B05030301010600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1600" b="1" spc="105" dirty="0">
                <a:solidFill>
                  <a:srgbClr val="393E50"/>
                </a:solidFill>
                <a:latin typeface="Raleway" panose="020B0503030101060003" pitchFamily="34" charset="0"/>
                <a:ea typeface="Tahoma" panose="020B0604030504040204" pitchFamily="34" charset="0"/>
                <a:cs typeface="Tahoma" panose="020B0604030504040204" pitchFamily="34" charset="0"/>
              </a:rPr>
              <a:t>K</a:t>
            </a:r>
            <a:r>
              <a:rPr sz="1600" b="1" spc="75" dirty="0">
                <a:solidFill>
                  <a:srgbClr val="393E50"/>
                </a:solidFill>
                <a:latin typeface="Raleway" panose="020B0503030101060003" pitchFamily="34" charset="0"/>
                <a:ea typeface="Tahoma" panose="020B0604030504040204" pitchFamily="34" charset="0"/>
                <a:cs typeface="Tahoma" panose="020B0604030504040204" pitchFamily="34" charset="0"/>
              </a:rPr>
              <a:t>U</a:t>
            </a:r>
            <a:r>
              <a:rPr sz="1600" b="1" spc="70" dirty="0">
                <a:solidFill>
                  <a:srgbClr val="393E50"/>
                </a:solidFill>
                <a:latin typeface="Raleway" panose="020B0503030101060003" pitchFamily="34" charset="0"/>
                <a:ea typeface="Tahoma" panose="020B0604030504040204" pitchFamily="34" charset="0"/>
                <a:cs typeface="Tahoma" panose="020B0604030504040204" pitchFamily="34" charset="0"/>
              </a:rPr>
              <a:t>T</a:t>
            </a:r>
            <a:r>
              <a:rPr sz="1600" b="1" spc="100" dirty="0">
                <a:solidFill>
                  <a:srgbClr val="393E50"/>
                </a:solidFill>
                <a:latin typeface="Raleway" panose="020B0503030101060003" pitchFamily="34" charset="0"/>
                <a:ea typeface="Tahoma" panose="020B0604030504040204" pitchFamily="34" charset="0"/>
                <a:cs typeface="Tahoma" panose="020B0604030504040204" pitchFamily="34" charset="0"/>
              </a:rPr>
              <a:t>C</a:t>
            </a:r>
            <a:r>
              <a:rPr sz="1600" b="1" spc="114" dirty="0">
                <a:solidFill>
                  <a:srgbClr val="393E50"/>
                </a:solidFill>
                <a:latin typeface="Raleway" panose="020B0503030101060003" pitchFamily="34" charset="0"/>
                <a:ea typeface="Tahoma" panose="020B0604030504040204" pitchFamily="34" charset="0"/>
                <a:cs typeface="Tahoma" panose="020B0604030504040204" pitchFamily="34" charset="0"/>
              </a:rPr>
              <a:t>H</a:t>
            </a:r>
            <a:r>
              <a:rPr sz="1600" b="1" spc="15" dirty="0">
                <a:solidFill>
                  <a:srgbClr val="393E50"/>
                </a:solidFill>
                <a:latin typeface="Raleway" panose="020B0503030101060003" pitchFamily="34" charset="0"/>
                <a:ea typeface="Tahoma" panose="020B0604030504040204" pitchFamily="34" charset="0"/>
                <a:cs typeface="Tahoma" panose="020B0604030504040204" pitchFamily="34" charset="0"/>
              </a:rPr>
              <a:t>I</a:t>
            </a:r>
            <a:r>
              <a:rPr sz="1600" b="1" spc="-30" dirty="0">
                <a:solidFill>
                  <a:srgbClr val="393E50"/>
                </a:solidFill>
                <a:latin typeface="Raleway" panose="020B05030301010600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1600" b="1" spc="130" dirty="0">
                <a:solidFill>
                  <a:srgbClr val="393E50"/>
                </a:solidFill>
                <a:latin typeface="Raleway" panose="020B0503030101060003" pitchFamily="34" charset="0"/>
                <a:ea typeface="Tahoma" panose="020B0604030504040204" pitchFamily="34" charset="0"/>
                <a:cs typeface="Tahoma" panose="020B0604030504040204" pitchFamily="34" charset="0"/>
              </a:rPr>
              <a:t>B</a:t>
            </a:r>
            <a:r>
              <a:rPr sz="1600" b="1" spc="105" dirty="0">
                <a:solidFill>
                  <a:srgbClr val="393E50"/>
                </a:solidFill>
                <a:latin typeface="Raleway" panose="020B0503030101060003" pitchFamily="34" charset="0"/>
                <a:ea typeface="Tahoma" panose="020B0604030504040204" pitchFamily="34" charset="0"/>
                <a:cs typeface="Tahoma" panose="020B0604030504040204" pitchFamily="34" charset="0"/>
              </a:rPr>
              <a:t>H</a:t>
            </a:r>
            <a:r>
              <a:rPr sz="1600" b="1" spc="85" dirty="0">
                <a:solidFill>
                  <a:srgbClr val="393E50"/>
                </a:solidFill>
                <a:latin typeface="Raleway" panose="020B0503030101060003" pitchFamily="34" charset="0"/>
                <a:ea typeface="Tahoma" panose="020B0604030504040204" pitchFamily="34" charset="0"/>
                <a:cs typeface="Tahoma" panose="020B0604030504040204" pitchFamily="34" charset="0"/>
              </a:rPr>
              <a:t>A</a:t>
            </a:r>
            <a:r>
              <a:rPr sz="1600" b="1" spc="120" dirty="0">
                <a:solidFill>
                  <a:srgbClr val="393E50"/>
                </a:solidFill>
                <a:latin typeface="Raleway" panose="020B0503030101060003" pitchFamily="34" charset="0"/>
                <a:ea typeface="Tahoma" panose="020B0604030504040204" pitchFamily="34" charset="0"/>
                <a:cs typeface="Tahoma" panose="020B0604030504040204" pitchFamily="34" charset="0"/>
              </a:rPr>
              <a:t>N</a:t>
            </a:r>
            <a:r>
              <a:rPr sz="1600" b="1" spc="145" dirty="0">
                <a:solidFill>
                  <a:srgbClr val="393E50"/>
                </a:solidFill>
                <a:latin typeface="Raleway" panose="020B0503030101060003" pitchFamily="34" charset="0"/>
                <a:ea typeface="Tahoma" panose="020B0604030504040204" pitchFamily="34" charset="0"/>
                <a:cs typeface="Tahoma" panose="020B0604030504040204" pitchFamily="34" charset="0"/>
              </a:rPr>
              <a:t>U</a:t>
            </a:r>
            <a:r>
              <a:rPr sz="1600" b="1" spc="125" dirty="0">
                <a:solidFill>
                  <a:srgbClr val="393E50"/>
                </a:solidFill>
                <a:latin typeface="Raleway" panose="020B0503030101060003" pitchFamily="34" charset="0"/>
                <a:ea typeface="Tahoma" panose="020B0604030504040204" pitchFamily="34" charset="0"/>
                <a:cs typeface="Tahoma" panose="020B0604030504040204" pitchFamily="34" charset="0"/>
              </a:rPr>
              <a:t>S</a:t>
            </a:r>
            <a:r>
              <a:rPr sz="1600" b="1" spc="105" dirty="0">
                <a:solidFill>
                  <a:srgbClr val="393E50"/>
                </a:solidFill>
                <a:latin typeface="Raleway" panose="020B0503030101060003" pitchFamily="34" charset="0"/>
                <a:ea typeface="Tahoma" panose="020B0604030504040204" pitchFamily="34" charset="0"/>
                <a:cs typeface="Tahoma" panose="020B0604030504040204" pitchFamily="34" charset="0"/>
              </a:rPr>
              <a:t>H</a:t>
            </a:r>
            <a:r>
              <a:rPr sz="1600" b="1" spc="85" dirty="0">
                <a:solidFill>
                  <a:srgbClr val="393E50"/>
                </a:solidFill>
                <a:latin typeface="Raleway" panose="020B0503030101060003" pitchFamily="34" charset="0"/>
                <a:ea typeface="Tahoma" panose="020B0604030504040204" pitchFamily="34" charset="0"/>
                <a:cs typeface="Tahoma" panose="020B0604030504040204" pitchFamily="34" charset="0"/>
              </a:rPr>
              <a:t>A</a:t>
            </a:r>
            <a:r>
              <a:rPr sz="1600" b="1" spc="25" dirty="0">
                <a:solidFill>
                  <a:srgbClr val="393E50"/>
                </a:solidFill>
                <a:latin typeface="Raleway" panose="020B0503030101060003" pitchFamily="34" charset="0"/>
                <a:ea typeface="Tahoma" panose="020B0604030504040204" pitchFamily="34" charset="0"/>
                <a:cs typeface="Tahoma" panose="020B0604030504040204" pitchFamily="34" charset="0"/>
              </a:rPr>
              <a:t>L</a:t>
            </a:r>
            <a:r>
              <a:rPr sz="1600" b="1" spc="15" dirty="0">
                <a:solidFill>
                  <a:srgbClr val="393E50"/>
                </a:solidFill>
                <a:latin typeface="Raleway" panose="020B0503030101060003" pitchFamily="34" charset="0"/>
                <a:ea typeface="Tahoma" panose="020B0604030504040204" pitchFamily="34" charset="0"/>
                <a:cs typeface="Tahoma" panose="020B0604030504040204" pitchFamily="34" charset="0"/>
              </a:rPr>
              <a:t>I</a:t>
            </a:r>
            <a:r>
              <a:rPr sz="1600" b="1" spc="50" dirty="0">
                <a:solidFill>
                  <a:srgbClr val="393E50"/>
                </a:solidFill>
                <a:latin typeface="Raleway" panose="020B05030301010600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1600" b="1" spc="160" dirty="0">
                <a:solidFill>
                  <a:srgbClr val="393E50"/>
                </a:solidFill>
                <a:latin typeface="Raleway" panose="020B0503030101060003" pitchFamily="34" charset="0"/>
                <a:ea typeface="Tahoma" panose="020B0604030504040204" pitchFamily="34" charset="0"/>
                <a:cs typeface="Tahoma" panose="020B0604030504040204" pitchFamily="34" charset="0"/>
              </a:rPr>
              <a:t>S</a:t>
            </a:r>
            <a:r>
              <a:rPr sz="1600" b="1" spc="85" dirty="0">
                <a:solidFill>
                  <a:srgbClr val="393E50"/>
                </a:solidFill>
                <a:latin typeface="Raleway" panose="020B0503030101060003" pitchFamily="34" charset="0"/>
                <a:ea typeface="Tahoma" panose="020B0604030504040204" pitchFamily="34" charset="0"/>
                <a:cs typeface="Tahoma" panose="020B0604030504040204" pitchFamily="34" charset="0"/>
              </a:rPr>
              <a:t>E</a:t>
            </a:r>
            <a:r>
              <a:rPr sz="1600" b="1" spc="100" dirty="0">
                <a:solidFill>
                  <a:srgbClr val="393E50"/>
                </a:solidFill>
                <a:latin typeface="Raleway" panose="020B0503030101060003" pitchFamily="34" charset="0"/>
                <a:ea typeface="Tahoma" panose="020B0604030504040204" pitchFamily="34" charset="0"/>
                <a:cs typeface="Tahoma" panose="020B0604030504040204" pitchFamily="34" charset="0"/>
              </a:rPr>
              <a:t>V</a:t>
            </a:r>
            <a:r>
              <a:rPr sz="1600" b="1" spc="70" dirty="0">
                <a:solidFill>
                  <a:srgbClr val="393E50"/>
                </a:solidFill>
                <a:latin typeface="Raleway" panose="020B0503030101060003" pitchFamily="34" charset="0"/>
                <a:ea typeface="Tahoma" panose="020B0604030504040204" pitchFamily="34" charset="0"/>
                <a:cs typeface="Tahoma" panose="020B0604030504040204" pitchFamily="34" charset="0"/>
              </a:rPr>
              <a:t>A</a:t>
            </a:r>
            <a:r>
              <a:rPr sz="1600" b="1" spc="-40" dirty="0">
                <a:solidFill>
                  <a:srgbClr val="393E50"/>
                </a:solidFill>
                <a:latin typeface="Raleway" panose="020B05030301010600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1600" b="1" spc="160" dirty="0">
                <a:solidFill>
                  <a:srgbClr val="393E50"/>
                </a:solidFill>
                <a:latin typeface="Raleway" panose="020B0503030101060003" pitchFamily="34" charset="0"/>
                <a:ea typeface="Tahoma" panose="020B0604030504040204" pitchFamily="34" charset="0"/>
                <a:cs typeface="Tahoma" panose="020B0604030504040204" pitchFamily="34" charset="0"/>
              </a:rPr>
              <a:t>S</a:t>
            </a:r>
            <a:r>
              <a:rPr sz="1600" b="1" spc="85" dirty="0">
                <a:solidFill>
                  <a:srgbClr val="393E50"/>
                </a:solidFill>
                <a:latin typeface="Raleway" panose="020B0503030101060003" pitchFamily="34" charset="0"/>
                <a:ea typeface="Tahoma" panose="020B0604030504040204" pitchFamily="34" charset="0"/>
                <a:cs typeface="Tahoma" panose="020B0604030504040204" pitchFamily="34" charset="0"/>
              </a:rPr>
              <a:t>A</a:t>
            </a:r>
            <a:r>
              <a:rPr sz="1600" b="1" spc="185" dirty="0">
                <a:solidFill>
                  <a:srgbClr val="393E50"/>
                </a:solidFill>
                <a:latin typeface="Raleway" panose="020B0503030101060003" pitchFamily="34" charset="0"/>
                <a:ea typeface="Tahoma" panose="020B0604030504040204" pitchFamily="34" charset="0"/>
                <a:cs typeface="Tahoma" panose="020B0604030504040204" pitchFamily="34" charset="0"/>
              </a:rPr>
              <a:t>M</a:t>
            </a:r>
            <a:r>
              <a:rPr sz="1600" b="1" spc="85" dirty="0">
                <a:solidFill>
                  <a:srgbClr val="393E50"/>
                </a:solidFill>
                <a:latin typeface="Raleway" panose="020B0503030101060003" pitchFamily="34" charset="0"/>
                <a:ea typeface="Tahoma" panose="020B0604030504040204" pitchFamily="34" charset="0"/>
                <a:cs typeface="Tahoma" panose="020B0604030504040204" pitchFamily="34" charset="0"/>
              </a:rPr>
              <a:t>A</a:t>
            </a:r>
            <a:r>
              <a:rPr sz="1600" b="1" spc="-40" dirty="0">
                <a:solidFill>
                  <a:srgbClr val="393E50"/>
                </a:solidFill>
                <a:latin typeface="Raleway" panose="020B0503030101060003" pitchFamily="34" charset="0"/>
                <a:ea typeface="Tahoma" panose="020B0604030504040204" pitchFamily="34" charset="0"/>
                <a:cs typeface="Tahoma" panose="020B0604030504040204" pitchFamily="34" charset="0"/>
              </a:rPr>
              <a:t>J</a:t>
            </a:r>
            <a:r>
              <a:rPr sz="1600" b="1" spc="-130" dirty="0">
                <a:solidFill>
                  <a:srgbClr val="393E50"/>
                </a:solidFill>
                <a:latin typeface="Raleway" panose="020B05030301010600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1600" b="1" spc="30" dirty="0">
                <a:solidFill>
                  <a:srgbClr val="393E50"/>
                </a:solidFill>
                <a:latin typeface="Raleway" panose="020B0503030101060003" pitchFamily="34" charset="0"/>
                <a:ea typeface="Tahoma" panose="020B0604030504040204" pitchFamily="34" charset="0"/>
                <a:cs typeface="Tahoma" panose="020B0604030504040204" pitchFamily="34" charset="0"/>
              </a:rPr>
              <a:t>T</a:t>
            </a:r>
            <a:r>
              <a:rPr sz="1600" b="1" spc="110" dirty="0">
                <a:solidFill>
                  <a:srgbClr val="393E50"/>
                </a:solidFill>
                <a:latin typeface="Raleway" panose="020B0503030101060003" pitchFamily="34" charset="0"/>
                <a:ea typeface="Tahoma" panose="020B0604030504040204" pitchFamily="34" charset="0"/>
                <a:cs typeface="Tahoma" panose="020B0604030504040204" pitchFamily="34" charset="0"/>
              </a:rPr>
              <a:t>R</a:t>
            </a:r>
            <a:r>
              <a:rPr sz="1600" b="1" spc="145" dirty="0">
                <a:solidFill>
                  <a:srgbClr val="393E50"/>
                </a:solidFill>
                <a:latin typeface="Raleway" panose="020B0503030101060003" pitchFamily="34" charset="0"/>
                <a:ea typeface="Tahoma" panose="020B0604030504040204" pitchFamily="34" charset="0"/>
                <a:cs typeface="Tahoma" panose="020B0604030504040204" pitchFamily="34" charset="0"/>
              </a:rPr>
              <a:t>U</a:t>
            </a:r>
            <a:r>
              <a:rPr sz="1600" b="1" spc="125" dirty="0">
                <a:solidFill>
                  <a:srgbClr val="393E50"/>
                </a:solidFill>
                <a:latin typeface="Raleway" panose="020B0503030101060003" pitchFamily="34" charset="0"/>
                <a:ea typeface="Tahoma" panose="020B0604030504040204" pitchFamily="34" charset="0"/>
                <a:cs typeface="Tahoma" panose="020B0604030504040204" pitchFamily="34" charset="0"/>
              </a:rPr>
              <a:t>S</a:t>
            </a:r>
            <a:r>
              <a:rPr sz="1600" b="1" spc="25" dirty="0">
                <a:solidFill>
                  <a:srgbClr val="393E50"/>
                </a:solidFill>
                <a:latin typeface="Raleway" panose="020B0503030101060003" pitchFamily="34" charset="0"/>
                <a:ea typeface="Tahoma" panose="020B0604030504040204" pitchFamily="34" charset="0"/>
                <a:cs typeface="Tahoma" panose="020B0604030504040204" pitchFamily="34" charset="0"/>
              </a:rPr>
              <a:t>T</a:t>
            </a:r>
            <a:endParaRPr sz="1600" dirty="0">
              <a:latin typeface="Raleway" panose="020B05030301010600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R="8255" algn="ctr">
              <a:lnSpc>
                <a:spcPct val="100000"/>
              </a:lnSpc>
              <a:spcBef>
                <a:spcPts val="260"/>
              </a:spcBef>
            </a:pPr>
            <a:r>
              <a:rPr sz="1600" spc="15" dirty="0">
                <a:solidFill>
                  <a:srgbClr val="393E50"/>
                </a:solidFill>
                <a:latin typeface="Raleway" panose="020B0503030101060003" pitchFamily="34" charset="0"/>
                <a:ea typeface="Tahoma" panose="020B0604030504040204" pitchFamily="34" charset="0"/>
                <a:cs typeface="Tahoma" panose="020B0604030504040204" pitchFamily="34" charset="0"/>
              </a:rPr>
              <a:t>rachit</a:t>
            </a:r>
            <a:endParaRPr sz="1600" dirty="0">
              <a:latin typeface="Raleway" panose="020B05030301010600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>
              <a:lnSpc>
                <a:spcPct val="100000"/>
              </a:lnSpc>
              <a:spcBef>
                <a:spcPts val="345"/>
              </a:spcBef>
            </a:pPr>
            <a:r>
              <a:rPr sz="1600" spc="150" dirty="0">
                <a:solidFill>
                  <a:srgbClr val="393E50"/>
                </a:solidFill>
                <a:latin typeface="Raleway" panose="020B0503030101060003" pitchFamily="34" charset="0"/>
                <a:ea typeface="Tahoma" panose="020B0604030504040204" pitchFamily="34" charset="0"/>
                <a:cs typeface="Tahoma" panose="020B0604030504040204" pitchFamily="34" charset="0"/>
              </a:rPr>
              <a:t>PARAM</a:t>
            </a:r>
            <a:r>
              <a:rPr sz="1600" spc="-60" dirty="0">
                <a:solidFill>
                  <a:srgbClr val="393E50"/>
                </a:solidFill>
                <a:latin typeface="Raleway" panose="020B05030301010600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1600" spc="100" dirty="0">
                <a:solidFill>
                  <a:srgbClr val="393E50"/>
                </a:solidFill>
                <a:latin typeface="Raleway" panose="020B0503030101060003" pitchFamily="34" charset="0"/>
                <a:ea typeface="Tahoma" panose="020B0604030504040204" pitchFamily="34" charset="0"/>
                <a:cs typeface="Tahoma" panose="020B0604030504040204" pitchFamily="34" charset="0"/>
              </a:rPr>
              <a:t>PUJYA</a:t>
            </a:r>
            <a:r>
              <a:rPr sz="1600" spc="35" dirty="0">
                <a:solidFill>
                  <a:srgbClr val="393E50"/>
                </a:solidFill>
                <a:latin typeface="Raleway" panose="020B05030301010600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1600" spc="135" dirty="0">
                <a:solidFill>
                  <a:srgbClr val="393E50"/>
                </a:solidFill>
                <a:latin typeface="Raleway" panose="020B0503030101060003" pitchFamily="34" charset="0"/>
                <a:ea typeface="Tahoma" panose="020B0604030504040204" pitchFamily="34" charset="0"/>
                <a:cs typeface="Tahoma" panose="020B0604030504040204" pitchFamily="34" charset="0"/>
              </a:rPr>
              <a:t>SANT</a:t>
            </a:r>
            <a:r>
              <a:rPr sz="1600" spc="-40" dirty="0">
                <a:solidFill>
                  <a:srgbClr val="393E50"/>
                </a:solidFill>
                <a:latin typeface="Raleway" panose="020B05030301010600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1600" spc="140" dirty="0">
                <a:solidFill>
                  <a:srgbClr val="393E50"/>
                </a:solidFill>
                <a:latin typeface="Raleway" panose="020B0503030101060003" pitchFamily="34" charset="0"/>
                <a:ea typeface="Tahoma" panose="020B0604030504040204" pitchFamily="34" charset="0"/>
                <a:cs typeface="Tahoma" panose="020B0604030504040204" pitchFamily="34" charset="0"/>
              </a:rPr>
              <a:t>SHREE</a:t>
            </a:r>
            <a:r>
              <a:rPr sz="1600" spc="-114" dirty="0">
                <a:solidFill>
                  <a:srgbClr val="393E50"/>
                </a:solidFill>
                <a:latin typeface="Raleway" panose="020B05030301010600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1600" spc="145" dirty="0">
                <a:solidFill>
                  <a:srgbClr val="393E50"/>
                </a:solidFill>
                <a:latin typeface="Raleway" panose="020B0503030101060003" pitchFamily="34" charset="0"/>
                <a:ea typeface="Tahoma" panose="020B0604030504040204" pitchFamily="34" charset="0"/>
                <a:cs typeface="Tahoma" panose="020B0604030504040204" pitchFamily="34" charset="0"/>
              </a:rPr>
              <a:t>ODHAVRAM</a:t>
            </a:r>
            <a:r>
              <a:rPr sz="1600" spc="25" dirty="0">
                <a:solidFill>
                  <a:srgbClr val="393E50"/>
                </a:solidFill>
                <a:latin typeface="Raleway" panose="020B05030301010600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1600" spc="110" dirty="0">
                <a:solidFill>
                  <a:srgbClr val="393E50"/>
                </a:solidFill>
                <a:latin typeface="Raleway" panose="020B0503030101060003" pitchFamily="34" charset="0"/>
                <a:ea typeface="Tahoma" panose="020B0604030504040204" pitchFamily="34" charset="0"/>
                <a:cs typeface="Tahoma" panose="020B0604030504040204" pitchFamily="34" charset="0"/>
              </a:rPr>
              <a:t>EDUCATION</a:t>
            </a:r>
            <a:r>
              <a:rPr sz="1600" spc="145" dirty="0">
                <a:solidFill>
                  <a:srgbClr val="393E50"/>
                </a:solidFill>
                <a:latin typeface="Raleway" panose="020B05030301010600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1600" spc="105" dirty="0">
                <a:solidFill>
                  <a:srgbClr val="393E50"/>
                </a:solidFill>
                <a:latin typeface="Raleway" panose="020B0503030101060003" pitchFamily="34" charset="0"/>
                <a:ea typeface="Tahoma" panose="020B0604030504040204" pitchFamily="34" charset="0"/>
                <a:cs typeface="Tahoma" panose="020B0604030504040204" pitchFamily="34" charset="0"/>
              </a:rPr>
              <a:t>FOUNDATION</a:t>
            </a:r>
            <a:endParaRPr sz="1600" dirty="0">
              <a:latin typeface="Raleway" panose="020B05030301010600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0" name="Picture 9" descr="A logo of a college&#10;&#10;AI-generated content may be incorrect.">
            <a:extLst>
              <a:ext uri="{FF2B5EF4-FFF2-40B4-BE49-F238E27FC236}">
                <a16:creationId xmlns:a16="http://schemas.microsoft.com/office/drawing/2014/main" id="{9A2EF029-2AA0-BDF7-F47F-6BA2F5B16BB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0" y="-154697"/>
            <a:ext cx="1524000" cy="15240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619759"/>
            <a:ext cx="264160" cy="477520"/>
          </a:xfrm>
          <a:custGeom>
            <a:avLst/>
            <a:gdLst/>
            <a:ahLst/>
            <a:cxnLst/>
            <a:rect l="l" t="t" r="r" b="b"/>
            <a:pathLst>
              <a:path w="264160" h="477519">
                <a:moveTo>
                  <a:pt x="0" y="0"/>
                </a:moveTo>
                <a:lnTo>
                  <a:pt x="0" y="477520"/>
                </a:lnTo>
                <a:lnTo>
                  <a:pt x="264096" y="238760"/>
                </a:lnTo>
                <a:lnTo>
                  <a:pt x="0" y="0"/>
                </a:lnTo>
                <a:close/>
              </a:path>
            </a:pathLst>
          </a:custGeom>
          <a:solidFill>
            <a:srgbClr val="00B5D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61644" y="518540"/>
            <a:ext cx="6411595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en-US" sz="3200" spc="70" dirty="0">
                <a:latin typeface="Times New Roman"/>
                <a:cs typeface="Times New Roman"/>
              </a:rPr>
              <a:t>Australia</a:t>
            </a:r>
            <a:r>
              <a:rPr sz="3200" spc="-75" dirty="0">
                <a:latin typeface="Times New Roman"/>
                <a:cs typeface="Times New Roman"/>
              </a:rPr>
              <a:t> </a:t>
            </a:r>
            <a:r>
              <a:rPr sz="3200" spc="30" dirty="0">
                <a:latin typeface="Times New Roman"/>
                <a:cs typeface="Times New Roman"/>
              </a:rPr>
              <a:t>Meet</a:t>
            </a:r>
            <a:endParaRPr sz="3200" dirty="0">
              <a:latin typeface="Times New Roman"/>
              <a:cs typeface="Times New Roman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010400" y="111759"/>
            <a:ext cx="1635759" cy="1747520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19946" y="4834555"/>
            <a:ext cx="680236" cy="180741"/>
          </a:xfrm>
          <a:prstGeom prst="rect">
            <a:avLst/>
          </a:prstGeom>
        </p:spPr>
      </p:pic>
      <p:sp>
        <p:nvSpPr>
          <p:cNvPr id="8" name="object 8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©</a:t>
            </a:r>
            <a:r>
              <a:rPr spc="-210" dirty="0"/>
              <a:t> </a:t>
            </a:r>
            <a:r>
              <a:rPr spc="-20" dirty="0"/>
              <a:t>202</a:t>
            </a:r>
            <a:r>
              <a:rPr dirty="0"/>
              <a:t>2</a:t>
            </a:r>
            <a:r>
              <a:rPr spc="-70" dirty="0"/>
              <a:t> </a:t>
            </a:r>
            <a:r>
              <a:rPr spc="90" dirty="0"/>
              <a:t>B</a:t>
            </a:r>
            <a:r>
              <a:rPr spc="-30" dirty="0"/>
              <a:t>h</a:t>
            </a:r>
            <a:r>
              <a:rPr spc="10" dirty="0"/>
              <a:t>a</a:t>
            </a:r>
            <a:r>
              <a:rPr spc="-30" dirty="0"/>
              <a:t>nu</a:t>
            </a:r>
            <a:r>
              <a:rPr spc="25" dirty="0"/>
              <a:t>s</a:t>
            </a:r>
            <a:r>
              <a:rPr spc="10" dirty="0"/>
              <a:t>a</a:t>
            </a:r>
            <a:r>
              <a:rPr spc="30" dirty="0"/>
              <a:t>m</a:t>
            </a:r>
            <a:r>
              <a:rPr spc="10" dirty="0"/>
              <a:t>a</a:t>
            </a:r>
            <a:r>
              <a:rPr spc="-100" dirty="0"/>
              <a:t>j</a:t>
            </a:r>
            <a:r>
              <a:rPr spc="-45" dirty="0"/>
              <a:t>.</a:t>
            </a:r>
            <a:r>
              <a:rPr spc="-15" dirty="0"/>
              <a:t>o</a:t>
            </a:r>
            <a:r>
              <a:rPr spc="-35" dirty="0"/>
              <a:t>r</a:t>
            </a:r>
            <a:r>
              <a:rPr dirty="0"/>
              <a:t>g</a:t>
            </a:r>
          </a:p>
        </p:txBody>
      </p:sp>
      <p:sp>
        <p:nvSpPr>
          <p:cNvPr id="9" name="object 9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fld id="{81D60167-4931-47E6-BA6A-407CBD079E47}" type="slidenum">
              <a:rPr dirty="0"/>
              <a:t>10</a:t>
            </a:fld>
            <a:endParaRPr dirty="0"/>
          </a:p>
        </p:txBody>
      </p:sp>
      <p:pic>
        <p:nvPicPr>
          <p:cNvPr id="10" name="Picture 9" descr="A group of people posing for a photo&#10;&#10;Description automatically generated">
            <a:extLst>
              <a:ext uri="{FF2B5EF4-FFF2-40B4-BE49-F238E27FC236}">
                <a16:creationId xmlns:a16="http://schemas.microsoft.com/office/drawing/2014/main" id="{EB3ED473-1F56-41C9-BD34-16E0691CD21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591" y="1545765"/>
            <a:ext cx="4105593" cy="3079195"/>
          </a:xfrm>
          <a:prstGeom prst="rect">
            <a:avLst/>
          </a:prstGeom>
        </p:spPr>
      </p:pic>
      <p:pic>
        <p:nvPicPr>
          <p:cNvPr id="13" name="Picture 12" descr="A group of people sitting around a table&#10;&#10;Description automatically generated">
            <a:extLst>
              <a:ext uri="{FF2B5EF4-FFF2-40B4-BE49-F238E27FC236}">
                <a16:creationId xmlns:a16="http://schemas.microsoft.com/office/drawing/2014/main" id="{1A1C522F-F1B8-404B-B553-6662D00FDA6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1092516"/>
            <a:ext cx="2724151" cy="3632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178603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619759"/>
            <a:ext cx="264160" cy="477520"/>
          </a:xfrm>
          <a:custGeom>
            <a:avLst/>
            <a:gdLst/>
            <a:ahLst/>
            <a:cxnLst/>
            <a:rect l="l" t="t" r="r" b="b"/>
            <a:pathLst>
              <a:path w="264160" h="477519">
                <a:moveTo>
                  <a:pt x="0" y="0"/>
                </a:moveTo>
                <a:lnTo>
                  <a:pt x="0" y="477520"/>
                </a:lnTo>
                <a:lnTo>
                  <a:pt x="264096" y="238760"/>
                </a:lnTo>
                <a:lnTo>
                  <a:pt x="0" y="0"/>
                </a:lnTo>
                <a:close/>
              </a:path>
            </a:pathLst>
          </a:custGeom>
          <a:solidFill>
            <a:srgbClr val="00B5D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61644" y="518540"/>
            <a:ext cx="6411595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spc="70" dirty="0">
                <a:latin typeface="Times New Roman"/>
                <a:cs typeface="Times New Roman"/>
              </a:rPr>
              <a:t>Canada</a:t>
            </a:r>
            <a:r>
              <a:rPr sz="3200" spc="-75" dirty="0">
                <a:latin typeface="Times New Roman"/>
                <a:cs typeface="Times New Roman"/>
              </a:rPr>
              <a:t> </a:t>
            </a:r>
            <a:r>
              <a:rPr sz="3200" spc="30" dirty="0">
                <a:latin typeface="Times New Roman"/>
                <a:cs typeface="Times New Roman"/>
              </a:rPr>
              <a:t>Meet</a:t>
            </a:r>
            <a:r>
              <a:rPr lang="en-US" sz="3200" spc="235" dirty="0">
                <a:latin typeface="Times New Roman"/>
                <a:cs typeface="Times New Roman"/>
              </a:rPr>
              <a:t> Up</a:t>
            </a:r>
            <a:endParaRPr sz="3200" dirty="0">
              <a:latin typeface="Times New Roman"/>
              <a:cs typeface="Times New Roman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010400" y="111759"/>
            <a:ext cx="1635759" cy="1747520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19946" y="4834555"/>
            <a:ext cx="680236" cy="180741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206240" y="2153919"/>
            <a:ext cx="4937760" cy="2225040"/>
          </a:xfrm>
          <a:prstGeom prst="rect">
            <a:avLst/>
          </a:prstGeom>
        </p:spPr>
      </p:pic>
      <p:sp>
        <p:nvSpPr>
          <p:cNvPr id="8" name="object 8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©</a:t>
            </a:r>
            <a:r>
              <a:rPr spc="-210" dirty="0"/>
              <a:t> </a:t>
            </a:r>
            <a:r>
              <a:rPr spc="-20" dirty="0"/>
              <a:t>202</a:t>
            </a:r>
            <a:r>
              <a:rPr dirty="0"/>
              <a:t>2</a:t>
            </a:r>
            <a:r>
              <a:rPr spc="-70" dirty="0"/>
              <a:t> </a:t>
            </a:r>
            <a:r>
              <a:rPr spc="90" dirty="0"/>
              <a:t>B</a:t>
            </a:r>
            <a:r>
              <a:rPr spc="-30" dirty="0"/>
              <a:t>h</a:t>
            </a:r>
            <a:r>
              <a:rPr spc="10" dirty="0"/>
              <a:t>a</a:t>
            </a:r>
            <a:r>
              <a:rPr spc="-30" dirty="0"/>
              <a:t>nu</a:t>
            </a:r>
            <a:r>
              <a:rPr spc="25" dirty="0"/>
              <a:t>s</a:t>
            </a:r>
            <a:r>
              <a:rPr spc="10" dirty="0"/>
              <a:t>a</a:t>
            </a:r>
            <a:r>
              <a:rPr spc="30" dirty="0"/>
              <a:t>m</a:t>
            </a:r>
            <a:r>
              <a:rPr spc="10" dirty="0"/>
              <a:t>a</a:t>
            </a:r>
            <a:r>
              <a:rPr spc="-100" dirty="0"/>
              <a:t>j</a:t>
            </a:r>
            <a:r>
              <a:rPr spc="-45" dirty="0"/>
              <a:t>.</a:t>
            </a:r>
            <a:r>
              <a:rPr spc="-15" dirty="0"/>
              <a:t>o</a:t>
            </a:r>
            <a:r>
              <a:rPr spc="-35" dirty="0"/>
              <a:t>r</a:t>
            </a:r>
            <a:r>
              <a:rPr dirty="0"/>
              <a:t>g</a:t>
            </a:r>
          </a:p>
        </p:txBody>
      </p:sp>
      <p:sp>
        <p:nvSpPr>
          <p:cNvPr id="9" name="object 9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fld id="{81D60167-4931-47E6-BA6A-407CBD079E47}" type="slidenum">
              <a:rPr dirty="0"/>
              <a:t>11</a:t>
            </a:fld>
            <a:endParaRPr dirty="0"/>
          </a:p>
        </p:txBody>
      </p:sp>
      <p:pic>
        <p:nvPicPr>
          <p:cNvPr id="11" name="Picture 10" descr="A group of people posing for a photo&#10;&#10;Description automatically generated">
            <a:extLst>
              <a:ext uri="{FF2B5EF4-FFF2-40B4-BE49-F238E27FC236}">
                <a16:creationId xmlns:a16="http://schemas.microsoft.com/office/drawing/2014/main" id="{C058C4AA-162A-44E9-ACF0-5730E3F4D62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536" y="1586008"/>
            <a:ext cx="4070985" cy="3053239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619759"/>
            <a:ext cx="264160" cy="477520"/>
          </a:xfrm>
          <a:custGeom>
            <a:avLst/>
            <a:gdLst/>
            <a:ahLst/>
            <a:cxnLst/>
            <a:rect l="l" t="t" r="r" b="b"/>
            <a:pathLst>
              <a:path w="264160" h="477519">
                <a:moveTo>
                  <a:pt x="0" y="0"/>
                </a:moveTo>
                <a:lnTo>
                  <a:pt x="0" y="477520"/>
                </a:lnTo>
                <a:lnTo>
                  <a:pt x="264096" y="238760"/>
                </a:lnTo>
                <a:lnTo>
                  <a:pt x="0" y="0"/>
                </a:lnTo>
                <a:close/>
              </a:path>
            </a:pathLst>
          </a:custGeom>
          <a:solidFill>
            <a:srgbClr val="00B5D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61644" y="587755"/>
            <a:ext cx="6426835" cy="4533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en-US" sz="2800" spc="45" dirty="0">
                <a:latin typeface="Times New Roman"/>
                <a:cs typeface="Times New Roman"/>
              </a:rPr>
              <a:t>Canada Picnic</a:t>
            </a:r>
            <a:endParaRPr sz="2800" dirty="0">
              <a:latin typeface="Times New Roman"/>
              <a:cs typeface="Times New Roman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010400" y="111759"/>
            <a:ext cx="1635759" cy="1747520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19946" y="4834555"/>
            <a:ext cx="680236" cy="180741"/>
          </a:xfrm>
          <a:prstGeom prst="rect">
            <a:avLst/>
          </a:prstGeom>
        </p:spPr>
      </p:pic>
      <p:sp>
        <p:nvSpPr>
          <p:cNvPr id="7" name="object 7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©</a:t>
            </a:r>
            <a:r>
              <a:rPr spc="-210" dirty="0"/>
              <a:t> </a:t>
            </a:r>
            <a:r>
              <a:rPr spc="-20" dirty="0"/>
              <a:t>202</a:t>
            </a:r>
            <a:r>
              <a:rPr dirty="0"/>
              <a:t>2</a:t>
            </a:r>
            <a:r>
              <a:rPr spc="-70" dirty="0"/>
              <a:t> </a:t>
            </a:r>
            <a:r>
              <a:rPr spc="90" dirty="0"/>
              <a:t>B</a:t>
            </a:r>
            <a:r>
              <a:rPr spc="-30" dirty="0"/>
              <a:t>h</a:t>
            </a:r>
            <a:r>
              <a:rPr spc="10" dirty="0"/>
              <a:t>a</a:t>
            </a:r>
            <a:r>
              <a:rPr spc="-30" dirty="0"/>
              <a:t>nu</a:t>
            </a:r>
            <a:r>
              <a:rPr spc="25" dirty="0"/>
              <a:t>s</a:t>
            </a:r>
            <a:r>
              <a:rPr spc="10" dirty="0"/>
              <a:t>a</a:t>
            </a:r>
            <a:r>
              <a:rPr spc="30" dirty="0"/>
              <a:t>m</a:t>
            </a:r>
            <a:r>
              <a:rPr spc="10" dirty="0"/>
              <a:t>a</a:t>
            </a:r>
            <a:r>
              <a:rPr spc="-100" dirty="0"/>
              <a:t>j</a:t>
            </a:r>
            <a:r>
              <a:rPr spc="-45" dirty="0"/>
              <a:t>.</a:t>
            </a:r>
            <a:r>
              <a:rPr spc="-15" dirty="0"/>
              <a:t>o</a:t>
            </a:r>
            <a:r>
              <a:rPr spc="-35" dirty="0"/>
              <a:t>r</a:t>
            </a:r>
            <a:r>
              <a:rPr dirty="0"/>
              <a:t>g</a:t>
            </a:r>
          </a:p>
        </p:txBody>
      </p:sp>
      <p:sp>
        <p:nvSpPr>
          <p:cNvPr id="8" name="object 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fld id="{81D60167-4931-47E6-BA6A-407CBD079E47}" type="slidenum">
              <a:rPr dirty="0"/>
              <a:t>12</a:t>
            </a:fld>
            <a:endParaRPr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ABB2E64F-9286-5310-2493-CD0B80163B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483" y="1077520"/>
            <a:ext cx="2886075" cy="3848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>
            <a:extLst>
              <a:ext uri="{FF2B5EF4-FFF2-40B4-BE49-F238E27FC236}">
                <a16:creationId xmlns:a16="http://schemas.microsoft.com/office/drawing/2014/main" id="{3D9A53B2-D251-8D7B-19F2-D07AAF3FB3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7450" y="1733550"/>
            <a:ext cx="3848100" cy="2886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619759"/>
            <a:ext cx="264160" cy="477520"/>
          </a:xfrm>
          <a:custGeom>
            <a:avLst/>
            <a:gdLst/>
            <a:ahLst/>
            <a:cxnLst/>
            <a:rect l="l" t="t" r="r" b="b"/>
            <a:pathLst>
              <a:path w="264160" h="477519">
                <a:moveTo>
                  <a:pt x="0" y="0"/>
                </a:moveTo>
                <a:lnTo>
                  <a:pt x="0" y="477520"/>
                </a:lnTo>
                <a:lnTo>
                  <a:pt x="264096" y="238760"/>
                </a:lnTo>
                <a:lnTo>
                  <a:pt x="0" y="0"/>
                </a:lnTo>
                <a:close/>
              </a:path>
            </a:pathLst>
          </a:custGeom>
          <a:solidFill>
            <a:srgbClr val="00B5DD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752600" y="468261"/>
            <a:ext cx="4948556" cy="629018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5"/>
              </a:spcBef>
            </a:pPr>
            <a:r>
              <a:rPr lang="en-US" sz="2000" b="1" spc="45" dirty="0">
                <a:latin typeface="Times New Roman"/>
                <a:cs typeface="Times New Roman"/>
              </a:rPr>
              <a:t>BOSS </a:t>
            </a:r>
            <a:r>
              <a:rPr sz="2000" b="1" spc="45" dirty="0">
                <a:latin typeface="Times New Roman"/>
                <a:cs typeface="Times New Roman"/>
              </a:rPr>
              <a:t>Sync</a:t>
            </a:r>
            <a:r>
              <a:rPr sz="2000" b="1" spc="7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–</a:t>
            </a:r>
            <a:r>
              <a:rPr sz="2000" b="1" spc="140" dirty="0">
                <a:latin typeface="Times New Roman"/>
                <a:cs typeface="Times New Roman"/>
              </a:rPr>
              <a:t> </a:t>
            </a:r>
            <a:r>
              <a:rPr sz="2000" b="1" spc="-10" dirty="0">
                <a:latin typeface="Times New Roman"/>
                <a:cs typeface="Times New Roman"/>
              </a:rPr>
              <a:t>Up</a:t>
            </a:r>
            <a:r>
              <a:rPr sz="2000" b="1" spc="135" dirty="0">
                <a:latin typeface="Times New Roman"/>
                <a:cs typeface="Times New Roman"/>
              </a:rPr>
              <a:t> </a:t>
            </a:r>
            <a:r>
              <a:rPr lang="en-US" sz="2000" b="1" spc="40" dirty="0">
                <a:latin typeface="Times New Roman"/>
                <a:cs typeface="Times New Roman"/>
              </a:rPr>
              <a:t>North America Bhanushali Samaj team (NABS) </a:t>
            </a:r>
            <a:endParaRPr sz="2000" b="1" dirty="0">
              <a:latin typeface="Times New Roman"/>
              <a:cs typeface="Times New Roman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19946" y="4834555"/>
            <a:ext cx="680236" cy="180741"/>
          </a:xfrm>
          <a:prstGeom prst="rect">
            <a:avLst/>
          </a:prstGeom>
        </p:spPr>
      </p:pic>
      <p:sp>
        <p:nvSpPr>
          <p:cNvPr id="7" name="object 7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©</a:t>
            </a:r>
            <a:r>
              <a:rPr spc="-210" dirty="0"/>
              <a:t> </a:t>
            </a:r>
            <a:r>
              <a:rPr spc="-20" dirty="0"/>
              <a:t>202</a:t>
            </a:r>
            <a:r>
              <a:rPr dirty="0"/>
              <a:t>2</a:t>
            </a:r>
            <a:r>
              <a:rPr spc="-70" dirty="0"/>
              <a:t> </a:t>
            </a:r>
            <a:r>
              <a:rPr spc="90" dirty="0"/>
              <a:t>B</a:t>
            </a:r>
            <a:r>
              <a:rPr spc="-30" dirty="0"/>
              <a:t>h</a:t>
            </a:r>
            <a:r>
              <a:rPr spc="10" dirty="0"/>
              <a:t>a</a:t>
            </a:r>
            <a:r>
              <a:rPr spc="-30" dirty="0"/>
              <a:t>nu</a:t>
            </a:r>
            <a:r>
              <a:rPr spc="25" dirty="0"/>
              <a:t>s</a:t>
            </a:r>
            <a:r>
              <a:rPr spc="10" dirty="0"/>
              <a:t>a</a:t>
            </a:r>
            <a:r>
              <a:rPr spc="30" dirty="0"/>
              <a:t>m</a:t>
            </a:r>
            <a:r>
              <a:rPr spc="10" dirty="0"/>
              <a:t>a</a:t>
            </a:r>
            <a:r>
              <a:rPr spc="-100" dirty="0"/>
              <a:t>j</a:t>
            </a:r>
            <a:r>
              <a:rPr spc="-45" dirty="0"/>
              <a:t>.</a:t>
            </a:r>
            <a:r>
              <a:rPr spc="-15" dirty="0"/>
              <a:t>o</a:t>
            </a:r>
            <a:r>
              <a:rPr spc="-35" dirty="0"/>
              <a:t>r</a:t>
            </a:r>
            <a:r>
              <a:rPr dirty="0"/>
              <a:t>g</a:t>
            </a:r>
          </a:p>
        </p:txBody>
      </p:sp>
      <p:sp>
        <p:nvSpPr>
          <p:cNvPr id="8" name="object 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fld id="{81D60167-4931-47E6-BA6A-407CBD079E47}" type="slidenum">
              <a:rPr dirty="0"/>
              <a:t>13</a:t>
            </a:fld>
            <a:endParaRPr dirty="0"/>
          </a:p>
        </p:txBody>
      </p:sp>
      <p:pic>
        <p:nvPicPr>
          <p:cNvPr id="14" name="Picture 13" descr="Graphical user interface&#10;&#10;Description automatically generated">
            <a:extLst>
              <a:ext uri="{FF2B5EF4-FFF2-40B4-BE49-F238E27FC236}">
                <a16:creationId xmlns:a16="http://schemas.microsoft.com/office/drawing/2014/main" id="{66A816DB-DC7B-4F4E-AE6E-6CAEEBAF4BF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34" t="6180" r="10881" b="13295"/>
          <a:stretch/>
        </p:blipFill>
        <p:spPr>
          <a:xfrm>
            <a:off x="1371600" y="1276350"/>
            <a:ext cx="6077851" cy="3429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769670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619759"/>
            <a:ext cx="264160" cy="477520"/>
          </a:xfrm>
          <a:custGeom>
            <a:avLst/>
            <a:gdLst/>
            <a:ahLst/>
            <a:cxnLst/>
            <a:rect l="l" t="t" r="r" b="b"/>
            <a:pathLst>
              <a:path w="264160" h="477519">
                <a:moveTo>
                  <a:pt x="0" y="0"/>
                </a:moveTo>
                <a:lnTo>
                  <a:pt x="0" y="477520"/>
                </a:lnTo>
                <a:lnTo>
                  <a:pt x="264096" y="238760"/>
                </a:lnTo>
                <a:lnTo>
                  <a:pt x="0" y="0"/>
                </a:lnTo>
                <a:close/>
              </a:path>
            </a:pathLst>
          </a:custGeom>
          <a:solidFill>
            <a:srgbClr val="00B5D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61644" y="518540"/>
            <a:ext cx="3293110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spc="45" dirty="0">
                <a:latin typeface="Times New Roman"/>
                <a:cs typeface="Times New Roman"/>
              </a:rPr>
              <a:t>APC</a:t>
            </a:r>
            <a:r>
              <a:rPr sz="3200" spc="65" dirty="0">
                <a:latin typeface="Times New Roman"/>
                <a:cs typeface="Times New Roman"/>
              </a:rPr>
              <a:t> </a:t>
            </a:r>
            <a:r>
              <a:rPr sz="3200" spc="45" dirty="0">
                <a:latin typeface="Times New Roman"/>
                <a:cs typeface="Times New Roman"/>
              </a:rPr>
              <a:t>Meeting</a:t>
            </a:r>
            <a:endParaRPr sz="3200" dirty="0">
              <a:latin typeface="Times New Roman"/>
              <a:cs typeface="Times New Roman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010400" y="111759"/>
            <a:ext cx="1635759" cy="1747520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19946" y="4834555"/>
            <a:ext cx="680236" cy="180741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67359" y="1178559"/>
            <a:ext cx="6106160" cy="2956560"/>
          </a:xfrm>
          <a:prstGeom prst="rect">
            <a:avLst/>
          </a:prstGeom>
        </p:spPr>
      </p:pic>
      <p:sp>
        <p:nvSpPr>
          <p:cNvPr id="7" name="object 7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©</a:t>
            </a:r>
            <a:r>
              <a:rPr spc="-210" dirty="0"/>
              <a:t> </a:t>
            </a:r>
            <a:r>
              <a:rPr spc="-20" dirty="0"/>
              <a:t>202</a:t>
            </a:r>
            <a:r>
              <a:rPr dirty="0"/>
              <a:t>2</a:t>
            </a:r>
            <a:r>
              <a:rPr spc="-70" dirty="0"/>
              <a:t> </a:t>
            </a:r>
            <a:r>
              <a:rPr spc="90" dirty="0"/>
              <a:t>B</a:t>
            </a:r>
            <a:r>
              <a:rPr spc="-30" dirty="0"/>
              <a:t>h</a:t>
            </a:r>
            <a:r>
              <a:rPr spc="10" dirty="0"/>
              <a:t>a</a:t>
            </a:r>
            <a:r>
              <a:rPr spc="-30" dirty="0"/>
              <a:t>nu</a:t>
            </a:r>
            <a:r>
              <a:rPr spc="25" dirty="0"/>
              <a:t>s</a:t>
            </a:r>
            <a:r>
              <a:rPr spc="10" dirty="0"/>
              <a:t>a</a:t>
            </a:r>
            <a:r>
              <a:rPr spc="30" dirty="0"/>
              <a:t>m</a:t>
            </a:r>
            <a:r>
              <a:rPr spc="10" dirty="0"/>
              <a:t>a</a:t>
            </a:r>
            <a:r>
              <a:rPr spc="-100" dirty="0"/>
              <a:t>j</a:t>
            </a:r>
            <a:r>
              <a:rPr spc="-45" dirty="0"/>
              <a:t>.</a:t>
            </a:r>
            <a:r>
              <a:rPr spc="-15" dirty="0"/>
              <a:t>o</a:t>
            </a:r>
            <a:r>
              <a:rPr spc="-35" dirty="0"/>
              <a:t>r</a:t>
            </a:r>
            <a:r>
              <a:rPr dirty="0"/>
              <a:t>g</a:t>
            </a:r>
          </a:p>
        </p:txBody>
      </p:sp>
      <p:sp>
        <p:nvSpPr>
          <p:cNvPr id="8" name="object 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fld id="{81D60167-4931-47E6-BA6A-407CBD079E47}" type="slidenum">
              <a:rPr dirty="0"/>
              <a:t>14</a:t>
            </a:fld>
            <a:endParaRPr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42594" y="409638"/>
            <a:ext cx="7101206" cy="567463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en-US" sz="3600" spc="35" dirty="0">
                <a:latin typeface="Times New Roman"/>
                <a:cs typeface="Times New Roman"/>
              </a:rPr>
              <a:t>Where has BOSS reached in </a:t>
            </a:r>
            <a:r>
              <a:rPr sz="3600" spc="30" dirty="0">
                <a:latin typeface="Times New Roman"/>
                <a:cs typeface="Times New Roman"/>
              </a:rPr>
              <a:t>202</a:t>
            </a:r>
            <a:r>
              <a:rPr lang="en-US" sz="3600" spc="-45" dirty="0">
                <a:latin typeface="Times New Roman"/>
                <a:cs typeface="Times New Roman"/>
              </a:rPr>
              <a:t>5</a:t>
            </a:r>
            <a:r>
              <a:rPr sz="3600" spc="-25" dirty="0">
                <a:latin typeface="Times New Roman"/>
                <a:cs typeface="Times New Roman"/>
              </a:rPr>
              <a:t>.</a:t>
            </a:r>
            <a:r>
              <a:rPr sz="3600" dirty="0">
                <a:latin typeface="Times New Roman"/>
                <a:cs typeface="Times New Roman"/>
              </a:rPr>
              <a:t>.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19946" y="4834555"/>
            <a:ext cx="680236" cy="180741"/>
          </a:xfrm>
          <a:prstGeom prst="rect">
            <a:avLst/>
          </a:prstGeom>
        </p:spPr>
      </p:pic>
      <p:grpSp>
        <p:nvGrpSpPr>
          <p:cNvPr id="4" name="object 4"/>
          <p:cNvGrpSpPr/>
          <p:nvPr/>
        </p:nvGrpSpPr>
        <p:grpSpPr>
          <a:xfrm>
            <a:off x="552131" y="1599999"/>
            <a:ext cx="2895600" cy="3180080"/>
            <a:chOff x="568959" y="1422399"/>
            <a:chExt cx="2895600" cy="3180080"/>
          </a:xfrm>
        </p:grpSpPr>
        <p:sp>
          <p:nvSpPr>
            <p:cNvPr id="5" name="object 5"/>
            <p:cNvSpPr/>
            <p:nvPr/>
          </p:nvSpPr>
          <p:spPr>
            <a:xfrm>
              <a:off x="579119" y="2336799"/>
              <a:ext cx="2885440" cy="995680"/>
            </a:xfrm>
            <a:custGeom>
              <a:avLst/>
              <a:gdLst/>
              <a:ahLst/>
              <a:cxnLst/>
              <a:rect l="l" t="t" r="r" b="b"/>
              <a:pathLst>
                <a:path w="2885440" h="995679">
                  <a:moveTo>
                    <a:pt x="2885059" y="0"/>
                  </a:moveTo>
                  <a:lnTo>
                    <a:pt x="147320" y="0"/>
                  </a:lnTo>
                  <a:lnTo>
                    <a:pt x="100761" y="9017"/>
                  </a:lnTo>
                  <a:lnTo>
                    <a:pt x="60312" y="34162"/>
                  </a:lnTo>
                  <a:lnTo>
                    <a:pt x="28422" y="72390"/>
                  </a:lnTo>
                  <a:lnTo>
                    <a:pt x="7505" y="120904"/>
                  </a:lnTo>
                  <a:lnTo>
                    <a:pt x="0" y="176911"/>
                  </a:lnTo>
                  <a:lnTo>
                    <a:pt x="0" y="995553"/>
                  </a:lnTo>
                  <a:lnTo>
                    <a:pt x="2737739" y="995553"/>
                  </a:lnTo>
                  <a:lnTo>
                    <a:pt x="2784347" y="986536"/>
                  </a:lnTo>
                  <a:lnTo>
                    <a:pt x="2824734" y="961517"/>
                  </a:lnTo>
                  <a:lnTo>
                    <a:pt x="2856610" y="923163"/>
                  </a:lnTo>
                  <a:lnTo>
                    <a:pt x="2877566" y="874649"/>
                  </a:lnTo>
                  <a:lnTo>
                    <a:pt x="2885059" y="818769"/>
                  </a:lnTo>
                  <a:lnTo>
                    <a:pt x="2885059" y="0"/>
                  </a:lnTo>
                  <a:close/>
                </a:path>
              </a:pathLst>
            </a:custGeom>
            <a:solidFill>
              <a:srgbClr val="007AB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568959" y="1422399"/>
              <a:ext cx="2885440" cy="914400"/>
            </a:xfrm>
            <a:custGeom>
              <a:avLst/>
              <a:gdLst/>
              <a:ahLst/>
              <a:cxnLst/>
              <a:rect l="l" t="t" r="r" b="b"/>
              <a:pathLst>
                <a:path w="2885440" h="914400">
                  <a:moveTo>
                    <a:pt x="2723641" y="0"/>
                  </a:moveTo>
                  <a:lnTo>
                    <a:pt x="0" y="0"/>
                  </a:lnTo>
                  <a:lnTo>
                    <a:pt x="0" y="751586"/>
                  </a:lnTo>
                  <a:lnTo>
                    <a:pt x="5765" y="794766"/>
                  </a:lnTo>
                  <a:lnTo>
                    <a:pt x="22059" y="833628"/>
                  </a:lnTo>
                  <a:lnTo>
                    <a:pt x="47320" y="866394"/>
                  </a:lnTo>
                  <a:lnTo>
                    <a:pt x="80010" y="891794"/>
                  </a:lnTo>
                  <a:lnTo>
                    <a:pt x="118605" y="908177"/>
                  </a:lnTo>
                  <a:lnTo>
                    <a:pt x="161556" y="914019"/>
                  </a:lnTo>
                  <a:lnTo>
                    <a:pt x="2885186" y="914019"/>
                  </a:lnTo>
                  <a:lnTo>
                    <a:pt x="2885186" y="162306"/>
                  </a:lnTo>
                  <a:lnTo>
                    <a:pt x="2879470" y="119252"/>
                  </a:lnTo>
                  <a:lnTo>
                    <a:pt x="2863088" y="80390"/>
                  </a:lnTo>
                  <a:lnTo>
                    <a:pt x="2837815" y="47498"/>
                  </a:lnTo>
                  <a:lnTo>
                    <a:pt x="2805176" y="22225"/>
                  </a:lnTo>
                  <a:lnTo>
                    <a:pt x="2766567" y="5842"/>
                  </a:lnTo>
                  <a:lnTo>
                    <a:pt x="2723641" y="0"/>
                  </a:lnTo>
                  <a:close/>
                </a:path>
              </a:pathLst>
            </a:custGeom>
            <a:solidFill>
              <a:srgbClr val="00B5D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579119" y="3352799"/>
              <a:ext cx="2875280" cy="1249680"/>
            </a:xfrm>
            <a:custGeom>
              <a:avLst/>
              <a:gdLst/>
              <a:ahLst/>
              <a:cxnLst/>
              <a:rect l="l" t="t" r="r" b="b"/>
              <a:pathLst>
                <a:path w="2875279" h="1249679">
                  <a:moveTo>
                    <a:pt x="2639314" y="0"/>
                  </a:moveTo>
                  <a:lnTo>
                    <a:pt x="0" y="0"/>
                  </a:lnTo>
                  <a:lnTo>
                    <a:pt x="0" y="1027442"/>
                  </a:lnTo>
                  <a:lnTo>
                    <a:pt x="4787" y="1072172"/>
                  </a:lnTo>
                  <a:lnTo>
                    <a:pt x="18516" y="1113828"/>
                  </a:lnTo>
                  <a:lnTo>
                    <a:pt x="40259" y="1151534"/>
                  </a:lnTo>
                  <a:lnTo>
                    <a:pt x="69037" y="1184376"/>
                  </a:lnTo>
                  <a:lnTo>
                    <a:pt x="103911" y="1211478"/>
                  </a:lnTo>
                  <a:lnTo>
                    <a:pt x="143954" y="1231938"/>
                  </a:lnTo>
                  <a:lnTo>
                    <a:pt x="188201" y="1244879"/>
                  </a:lnTo>
                  <a:lnTo>
                    <a:pt x="235699" y="1249387"/>
                  </a:lnTo>
                  <a:lnTo>
                    <a:pt x="2875026" y="1249387"/>
                  </a:lnTo>
                  <a:lnTo>
                    <a:pt x="2875026" y="221996"/>
                  </a:lnTo>
                  <a:lnTo>
                    <a:pt x="2870200" y="177165"/>
                  </a:lnTo>
                  <a:lnTo>
                    <a:pt x="2856484" y="135509"/>
                  </a:lnTo>
                  <a:lnTo>
                    <a:pt x="2834767" y="97790"/>
                  </a:lnTo>
                  <a:lnTo>
                    <a:pt x="2805938" y="65024"/>
                  </a:lnTo>
                  <a:lnTo>
                    <a:pt x="2771140" y="37846"/>
                  </a:lnTo>
                  <a:lnTo>
                    <a:pt x="2731135" y="17399"/>
                  </a:lnTo>
                  <a:lnTo>
                    <a:pt x="2686812" y="4572"/>
                  </a:lnTo>
                  <a:lnTo>
                    <a:pt x="2639314" y="0"/>
                  </a:lnTo>
                  <a:close/>
                </a:path>
              </a:pathLst>
            </a:custGeom>
            <a:solidFill>
              <a:srgbClr val="393E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>
            <a:spLocks noGrp="1"/>
          </p:cNvSpPr>
          <p:nvPr>
            <p:ph sz="half" idx="2"/>
          </p:nvPr>
        </p:nvSpPr>
        <p:spPr>
          <a:xfrm>
            <a:off x="826452" y="1643817"/>
            <a:ext cx="2412365" cy="2825004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ts val="2195"/>
              </a:lnSpc>
              <a:spcBef>
                <a:spcPts val="90"/>
              </a:spcBef>
            </a:pPr>
            <a:r>
              <a:rPr spc="30" dirty="0">
                <a:latin typeface="Raleway" panose="020B0503030101060003" pitchFamily="34" charset="0"/>
              </a:rPr>
              <a:t>G</a:t>
            </a:r>
            <a:r>
              <a:rPr dirty="0">
                <a:latin typeface="Raleway" panose="020B0503030101060003" pitchFamily="34" charset="0"/>
              </a:rPr>
              <a:t>a</a:t>
            </a:r>
            <a:r>
              <a:rPr spc="-70" dirty="0">
                <a:latin typeface="Raleway" panose="020B0503030101060003" pitchFamily="34" charset="0"/>
              </a:rPr>
              <a:t>r</a:t>
            </a:r>
            <a:r>
              <a:rPr spc="-90" dirty="0">
                <a:latin typeface="Raleway" panose="020B0503030101060003" pitchFamily="34" charset="0"/>
              </a:rPr>
              <a:t>n</a:t>
            </a:r>
            <a:r>
              <a:rPr spc="85" dirty="0">
                <a:latin typeface="Raleway" panose="020B0503030101060003" pitchFamily="34" charset="0"/>
              </a:rPr>
              <a:t>e</a:t>
            </a:r>
            <a:r>
              <a:rPr spc="-70" dirty="0">
                <a:latin typeface="Raleway" panose="020B0503030101060003" pitchFamily="34" charset="0"/>
              </a:rPr>
              <a:t>r</a:t>
            </a:r>
            <a:r>
              <a:rPr spc="85" dirty="0">
                <a:latin typeface="Raleway" panose="020B0503030101060003" pitchFamily="34" charset="0"/>
              </a:rPr>
              <a:t>e</a:t>
            </a:r>
            <a:r>
              <a:rPr dirty="0">
                <a:latin typeface="Raleway" panose="020B0503030101060003" pitchFamily="34" charset="0"/>
              </a:rPr>
              <a:t>d</a:t>
            </a:r>
            <a:r>
              <a:rPr spc="-20" dirty="0">
                <a:latin typeface="Raleway" panose="020B0503030101060003" pitchFamily="34" charset="0"/>
              </a:rPr>
              <a:t> </a:t>
            </a:r>
            <a:r>
              <a:rPr dirty="0">
                <a:solidFill>
                  <a:srgbClr val="001F5F"/>
                </a:solidFill>
                <a:latin typeface="Raleway" panose="020B0503030101060003" pitchFamily="34" charset="0"/>
              </a:rPr>
              <a:t>3</a:t>
            </a:r>
            <a:r>
              <a:rPr lang="en-US" dirty="0">
                <a:solidFill>
                  <a:srgbClr val="001F5F"/>
                </a:solidFill>
                <a:latin typeface="Raleway" panose="020B0503030101060003" pitchFamily="34" charset="0"/>
              </a:rPr>
              <a:t>,500</a:t>
            </a:r>
            <a:r>
              <a:rPr sz="1850" spc="-130" dirty="0">
                <a:solidFill>
                  <a:srgbClr val="001F5F"/>
                </a:solidFill>
                <a:latin typeface="Raleway" panose="020B0503030101060003" pitchFamily="34" charset="0"/>
              </a:rPr>
              <a:t> </a:t>
            </a:r>
            <a:r>
              <a:rPr spc="-114" dirty="0">
                <a:latin typeface="Raleway" panose="020B0503030101060003" pitchFamily="34" charset="0"/>
              </a:rPr>
              <a:t>V</a:t>
            </a:r>
            <a:r>
              <a:rPr spc="-45" dirty="0">
                <a:latin typeface="Raleway" panose="020B0503030101060003" pitchFamily="34" charset="0"/>
              </a:rPr>
              <a:t>i</a:t>
            </a:r>
            <a:r>
              <a:rPr spc="85" dirty="0">
                <a:latin typeface="Raleway" panose="020B0503030101060003" pitchFamily="34" charset="0"/>
              </a:rPr>
              <a:t>e</a:t>
            </a:r>
            <a:r>
              <a:rPr spc="-40" dirty="0">
                <a:latin typeface="Raleway" panose="020B0503030101060003" pitchFamily="34" charset="0"/>
              </a:rPr>
              <a:t>w</a:t>
            </a:r>
            <a:r>
              <a:rPr dirty="0">
                <a:latin typeface="Raleway" panose="020B0503030101060003" pitchFamily="34" charset="0"/>
              </a:rPr>
              <a:t>s</a:t>
            </a:r>
            <a:r>
              <a:rPr spc="95" dirty="0">
                <a:latin typeface="Raleway" panose="020B0503030101060003" pitchFamily="34" charset="0"/>
              </a:rPr>
              <a:t> </a:t>
            </a:r>
            <a:r>
              <a:rPr dirty="0">
                <a:latin typeface="Raleway" panose="020B0503030101060003" pitchFamily="34" charset="0"/>
              </a:rPr>
              <a:t>on</a:t>
            </a:r>
            <a:endParaRPr sz="1850" dirty="0">
              <a:latin typeface="Raleway" panose="020B0503030101060003" pitchFamily="34" charset="0"/>
            </a:endParaRPr>
          </a:p>
          <a:p>
            <a:pPr marL="12700">
              <a:lnSpc>
                <a:spcPts val="1895"/>
              </a:lnSpc>
            </a:pPr>
            <a:r>
              <a:rPr spc="-105" dirty="0">
                <a:latin typeface="Raleway" panose="020B0503030101060003" pitchFamily="34" charset="0"/>
              </a:rPr>
              <a:t>YouTube</a:t>
            </a:r>
          </a:p>
          <a:p>
            <a:pPr marL="46990" marR="5080">
              <a:lnSpc>
                <a:spcPct val="98000"/>
              </a:lnSpc>
              <a:spcBef>
                <a:spcPts val="5"/>
              </a:spcBef>
            </a:pPr>
            <a:r>
              <a:rPr sz="1850" spc="20" dirty="0">
                <a:solidFill>
                  <a:srgbClr val="F9C090"/>
                </a:solidFill>
                <a:latin typeface="Raleway" panose="020B0503030101060003" pitchFamily="34" charset="0"/>
              </a:rPr>
              <a:t>213 </a:t>
            </a:r>
            <a:r>
              <a:rPr sz="1500" dirty="0">
                <a:latin typeface="Raleway" panose="020B0503030101060003" pitchFamily="34" charset="0"/>
              </a:rPr>
              <a:t>student </a:t>
            </a:r>
            <a:r>
              <a:rPr sz="1500" spc="-10" dirty="0">
                <a:latin typeface="Raleway" panose="020B0503030101060003" pitchFamily="34" charset="0"/>
              </a:rPr>
              <a:t>members </a:t>
            </a:r>
            <a:r>
              <a:rPr sz="1500" spc="25" dirty="0">
                <a:latin typeface="Raleway" panose="020B0503030101060003" pitchFamily="34" charset="0"/>
              </a:rPr>
              <a:t>on </a:t>
            </a:r>
            <a:r>
              <a:rPr sz="1500" spc="30" dirty="0">
                <a:latin typeface="Raleway" panose="020B0503030101060003" pitchFamily="34" charset="0"/>
              </a:rPr>
              <a:t> </a:t>
            </a:r>
            <a:r>
              <a:rPr sz="1500" u="heavy" spc="45" dirty="0">
                <a:uFill>
                  <a:solidFill>
                    <a:srgbClr val="FFFFFF"/>
                  </a:solidFill>
                </a:uFill>
                <a:latin typeface="Raleway" panose="020B0503030101060003" pitchFamily="34" charset="0"/>
              </a:rPr>
              <a:t>g</a:t>
            </a:r>
            <a:r>
              <a:rPr sz="1500" u="heavy" spc="-30" dirty="0">
                <a:uFill>
                  <a:solidFill>
                    <a:srgbClr val="FFFFFF"/>
                  </a:solidFill>
                </a:uFill>
                <a:latin typeface="Raleway" panose="020B0503030101060003" pitchFamily="34" charset="0"/>
              </a:rPr>
              <a:t>r</a:t>
            </a:r>
            <a:r>
              <a:rPr sz="1500" u="heavy" spc="45" dirty="0">
                <a:uFill>
                  <a:solidFill>
                    <a:srgbClr val="FFFFFF"/>
                  </a:solidFill>
                </a:uFill>
                <a:latin typeface="Raleway" panose="020B0503030101060003" pitchFamily="34" charset="0"/>
              </a:rPr>
              <a:t>o</a:t>
            </a:r>
            <a:r>
              <a:rPr sz="1500" u="heavy" spc="-40" dirty="0">
                <a:uFill>
                  <a:solidFill>
                    <a:srgbClr val="FFFFFF"/>
                  </a:solidFill>
                </a:uFill>
                <a:latin typeface="Raleway" panose="020B0503030101060003" pitchFamily="34" charset="0"/>
              </a:rPr>
              <a:t>up</a:t>
            </a:r>
            <a:r>
              <a:rPr sz="1500" u="heavy" spc="50" dirty="0">
                <a:uFill>
                  <a:solidFill>
                    <a:srgbClr val="FFFFFF"/>
                  </a:solidFill>
                </a:uFill>
                <a:latin typeface="Raleway" panose="020B0503030101060003" pitchFamily="34" charset="0"/>
              </a:rPr>
              <a:t>s</a:t>
            </a:r>
            <a:r>
              <a:rPr sz="1500" u="heavy" spc="20" dirty="0">
                <a:uFill>
                  <a:solidFill>
                    <a:srgbClr val="FFFFFF"/>
                  </a:solidFill>
                </a:uFill>
                <a:latin typeface="Raleway" panose="020B0503030101060003" pitchFamily="34" charset="0"/>
              </a:rPr>
              <a:t>.</a:t>
            </a:r>
            <a:r>
              <a:rPr sz="1500" u="heavy" spc="-20" dirty="0">
                <a:uFill>
                  <a:solidFill>
                    <a:srgbClr val="FFFFFF"/>
                  </a:solidFill>
                </a:uFill>
                <a:latin typeface="Raleway" panose="020B0503030101060003" pitchFamily="34" charset="0"/>
              </a:rPr>
              <a:t>i</a:t>
            </a:r>
            <a:r>
              <a:rPr sz="1500" u="heavy" spc="10" dirty="0">
                <a:uFill>
                  <a:solidFill>
                    <a:srgbClr val="FFFFFF"/>
                  </a:solidFill>
                </a:uFill>
                <a:latin typeface="Raleway" panose="020B0503030101060003" pitchFamily="34" charset="0"/>
              </a:rPr>
              <a:t>o</a:t>
            </a:r>
            <a:r>
              <a:rPr sz="1500" spc="-90" dirty="0">
                <a:latin typeface="Raleway" panose="020B0503030101060003" pitchFamily="34" charset="0"/>
              </a:rPr>
              <a:t> </a:t>
            </a:r>
            <a:r>
              <a:rPr sz="1500" spc="45" dirty="0">
                <a:latin typeface="Raleway" panose="020B0503030101060003" pitchFamily="34" charset="0"/>
              </a:rPr>
              <a:t>a</a:t>
            </a:r>
            <a:r>
              <a:rPr sz="1500" spc="-40" dirty="0">
                <a:latin typeface="Raleway" panose="020B0503030101060003" pitchFamily="34" charset="0"/>
              </a:rPr>
              <a:t>n</a:t>
            </a:r>
            <a:r>
              <a:rPr sz="1500" spc="10" dirty="0">
                <a:latin typeface="Raleway" panose="020B0503030101060003" pitchFamily="34" charset="0"/>
              </a:rPr>
              <a:t>d</a:t>
            </a:r>
            <a:r>
              <a:rPr sz="1500" spc="-25" dirty="0">
                <a:latin typeface="Raleway" panose="020B0503030101060003" pitchFamily="34" charset="0"/>
              </a:rPr>
              <a:t> </a:t>
            </a:r>
            <a:r>
              <a:rPr sz="1850" spc="35" dirty="0">
                <a:solidFill>
                  <a:srgbClr val="F9C090"/>
                </a:solidFill>
                <a:latin typeface="Raleway" panose="020B0503030101060003" pitchFamily="34" charset="0"/>
              </a:rPr>
              <a:t>5</a:t>
            </a:r>
            <a:r>
              <a:rPr lang="en-US" sz="1850" spc="-5" dirty="0">
                <a:solidFill>
                  <a:srgbClr val="F9C090"/>
                </a:solidFill>
                <a:latin typeface="Raleway" panose="020B0503030101060003" pitchFamily="34" charset="0"/>
              </a:rPr>
              <a:t>5</a:t>
            </a:r>
            <a:r>
              <a:rPr sz="1850" spc="-190" dirty="0">
                <a:solidFill>
                  <a:srgbClr val="F9C090"/>
                </a:solidFill>
                <a:latin typeface="Raleway" panose="020B0503030101060003" pitchFamily="34" charset="0"/>
              </a:rPr>
              <a:t> </a:t>
            </a:r>
            <a:r>
              <a:rPr sz="1500" spc="-40" dirty="0">
                <a:latin typeface="Raleway" panose="020B0503030101060003" pitchFamily="34" charset="0"/>
              </a:rPr>
              <a:t>d</a:t>
            </a:r>
            <a:r>
              <a:rPr sz="1500" spc="-20" dirty="0">
                <a:latin typeface="Raleway" panose="020B0503030101060003" pitchFamily="34" charset="0"/>
              </a:rPr>
              <a:t>i</a:t>
            </a:r>
            <a:r>
              <a:rPr sz="1500" spc="50" dirty="0">
                <a:latin typeface="Raleway" panose="020B0503030101060003" pitchFamily="34" charset="0"/>
              </a:rPr>
              <a:t>sc</a:t>
            </a:r>
            <a:r>
              <a:rPr sz="1500" spc="-40" dirty="0">
                <a:latin typeface="Raleway" panose="020B0503030101060003" pitchFamily="34" charset="0"/>
              </a:rPr>
              <a:t>u</a:t>
            </a:r>
            <a:r>
              <a:rPr sz="1500" spc="50" dirty="0">
                <a:latin typeface="Raleway" panose="020B0503030101060003" pitchFamily="34" charset="0"/>
              </a:rPr>
              <a:t>ss</a:t>
            </a:r>
            <a:r>
              <a:rPr sz="1500" spc="-20" dirty="0">
                <a:latin typeface="Raleway" panose="020B0503030101060003" pitchFamily="34" charset="0"/>
              </a:rPr>
              <a:t>i</a:t>
            </a:r>
            <a:r>
              <a:rPr sz="1500" spc="45" dirty="0">
                <a:latin typeface="Raleway" panose="020B0503030101060003" pitchFamily="34" charset="0"/>
              </a:rPr>
              <a:t>o</a:t>
            </a:r>
            <a:r>
              <a:rPr sz="1500" spc="-40" dirty="0">
                <a:latin typeface="Raleway" panose="020B0503030101060003" pitchFamily="34" charset="0"/>
              </a:rPr>
              <a:t>n</a:t>
            </a:r>
            <a:r>
              <a:rPr sz="1500" spc="5" dirty="0">
                <a:latin typeface="Raleway" panose="020B0503030101060003" pitchFamily="34" charset="0"/>
              </a:rPr>
              <a:t>s  </a:t>
            </a:r>
            <a:r>
              <a:rPr sz="1500" spc="45" dirty="0">
                <a:latin typeface="Raleway" panose="020B0503030101060003" pitchFamily="34" charset="0"/>
              </a:rPr>
              <a:t>a</a:t>
            </a:r>
            <a:r>
              <a:rPr sz="1500" spc="-30" dirty="0">
                <a:latin typeface="Raleway" panose="020B0503030101060003" pitchFamily="34" charset="0"/>
              </a:rPr>
              <a:t>r</a:t>
            </a:r>
            <a:r>
              <a:rPr sz="1500" spc="45" dirty="0">
                <a:latin typeface="Raleway" panose="020B0503030101060003" pitchFamily="34" charset="0"/>
              </a:rPr>
              <a:t>o</a:t>
            </a:r>
            <a:r>
              <a:rPr sz="1500" spc="-40" dirty="0">
                <a:latin typeface="Raleway" panose="020B0503030101060003" pitchFamily="34" charset="0"/>
              </a:rPr>
              <a:t>un</a:t>
            </a:r>
            <a:r>
              <a:rPr sz="1500" spc="10" dirty="0">
                <a:latin typeface="Raleway" panose="020B0503030101060003" pitchFamily="34" charset="0"/>
              </a:rPr>
              <a:t>d</a:t>
            </a:r>
            <a:r>
              <a:rPr sz="1500" spc="-25" dirty="0">
                <a:latin typeface="Raleway" panose="020B0503030101060003" pitchFamily="34" charset="0"/>
              </a:rPr>
              <a:t> </a:t>
            </a:r>
            <a:r>
              <a:rPr sz="1500" spc="45" dirty="0">
                <a:latin typeface="Raleway" panose="020B0503030101060003" pitchFamily="34" charset="0"/>
              </a:rPr>
              <a:t>a</a:t>
            </a:r>
            <a:r>
              <a:rPr sz="1500" spc="-40" dirty="0">
                <a:latin typeface="Raleway" panose="020B0503030101060003" pitchFamily="34" charset="0"/>
              </a:rPr>
              <a:t>b</a:t>
            </a:r>
            <a:r>
              <a:rPr sz="1500" spc="-30" dirty="0">
                <a:latin typeface="Raleway" panose="020B0503030101060003" pitchFamily="34" charset="0"/>
              </a:rPr>
              <a:t>r</a:t>
            </a:r>
            <a:r>
              <a:rPr sz="1500" spc="45" dirty="0">
                <a:latin typeface="Raleway" panose="020B0503030101060003" pitchFamily="34" charset="0"/>
              </a:rPr>
              <a:t>oa</a:t>
            </a:r>
            <a:r>
              <a:rPr sz="1500" spc="10" dirty="0">
                <a:latin typeface="Raleway" panose="020B0503030101060003" pitchFamily="34" charset="0"/>
              </a:rPr>
              <a:t>d</a:t>
            </a:r>
            <a:r>
              <a:rPr sz="1500" spc="-185" dirty="0">
                <a:latin typeface="Raleway" panose="020B0503030101060003" pitchFamily="34" charset="0"/>
              </a:rPr>
              <a:t> </a:t>
            </a:r>
            <a:r>
              <a:rPr sz="1500" spc="50" dirty="0">
                <a:latin typeface="Raleway" panose="020B0503030101060003" pitchFamily="34" charset="0"/>
              </a:rPr>
              <a:t>s</a:t>
            </a:r>
            <a:r>
              <a:rPr sz="1500" spc="-25" dirty="0">
                <a:latin typeface="Raleway" panose="020B0503030101060003" pitchFamily="34" charset="0"/>
              </a:rPr>
              <a:t>t</a:t>
            </a:r>
            <a:r>
              <a:rPr sz="1500" spc="-40" dirty="0">
                <a:latin typeface="Raleway" panose="020B0503030101060003" pitchFamily="34" charset="0"/>
              </a:rPr>
              <a:t>ud</a:t>
            </a:r>
            <a:r>
              <a:rPr sz="1500" spc="10" dirty="0">
                <a:latin typeface="Raleway" panose="020B0503030101060003" pitchFamily="34" charset="0"/>
              </a:rPr>
              <a:t>y</a:t>
            </a:r>
            <a:endParaRPr sz="1500" dirty="0">
              <a:latin typeface="Raleway" panose="020B0503030101060003" pitchFamily="34" charset="0"/>
            </a:endParaRPr>
          </a:p>
          <a:p>
            <a:pPr>
              <a:lnSpc>
                <a:spcPct val="100000"/>
              </a:lnSpc>
            </a:pPr>
            <a:endParaRPr sz="1700" dirty="0">
              <a:latin typeface="Raleway" panose="020B0503030101060003" pitchFamily="34" charset="0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1350" dirty="0">
              <a:latin typeface="Raleway" panose="020B0503030101060003" pitchFamily="34" charset="0"/>
            </a:endParaRPr>
          </a:p>
          <a:p>
            <a:pPr marR="209550" algn="ctr">
              <a:lnSpc>
                <a:spcPts val="1914"/>
              </a:lnSpc>
            </a:pPr>
            <a:r>
              <a:rPr lang="en-US" spc="-15" dirty="0">
                <a:latin typeface="Raleway" panose="020B0503030101060003" pitchFamily="34" charset="0"/>
              </a:rPr>
              <a:t>2</a:t>
            </a:r>
            <a:r>
              <a:rPr spc="-15" dirty="0">
                <a:latin typeface="Raleway" panose="020B0503030101060003" pitchFamily="34" charset="0"/>
              </a:rPr>
              <a:t> </a:t>
            </a:r>
            <a:r>
              <a:rPr spc="-35" dirty="0">
                <a:latin typeface="Raleway" panose="020B0503030101060003" pitchFamily="34" charset="0"/>
              </a:rPr>
              <a:t>WhatsApp</a:t>
            </a:r>
            <a:r>
              <a:rPr spc="200" dirty="0">
                <a:latin typeface="Raleway" panose="020B0503030101060003" pitchFamily="34" charset="0"/>
              </a:rPr>
              <a:t> </a:t>
            </a:r>
            <a:r>
              <a:rPr spc="-45" dirty="0">
                <a:latin typeface="Raleway" panose="020B0503030101060003" pitchFamily="34" charset="0"/>
              </a:rPr>
              <a:t>groups</a:t>
            </a:r>
            <a:r>
              <a:rPr spc="165" dirty="0">
                <a:latin typeface="Raleway" panose="020B0503030101060003" pitchFamily="34" charset="0"/>
              </a:rPr>
              <a:t> </a:t>
            </a:r>
            <a:r>
              <a:rPr dirty="0">
                <a:latin typeface="Raleway" panose="020B0503030101060003" pitchFamily="34" charset="0"/>
              </a:rPr>
              <a:t>–</a:t>
            </a:r>
          </a:p>
          <a:p>
            <a:pPr marR="222885" algn="ctr">
              <a:lnSpc>
                <a:spcPts val="2215"/>
              </a:lnSpc>
            </a:pPr>
            <a:r>
              <a:rPr sz="1850" spc="30" dirty="0">
                <a:solidFill>
                  <a:srgbClr val="00AFEF"/>
                </a:solidFill>
                <a:latin typeface="Raleway" panose="020B0503030101060003" pitchFamily="34" charset="0"/>
              </a:rPr>
              <a:t>450</a:t>
            </a:r>
            <a:r>
              <a:rPr sz="1850" spc="-5" dirty="0">
                <a:solidFill>
                  <a:srgbClr val="00AFEF"/>
                </a:solidFill>
                <a:latin typeface="Raleway" panose="020B0503030101060003" pitchFamily="34" charset="0"/>
              </a:rPr>
              <a:t>+</a:t>
            </a:r>
            <a:r>
              <a:rPr sz="1850" spc="-145" dirty="0">
                <a:solidFill>
                  <a:srgbClr val="00AFEF"/>
                </a:solidFill>
                <a:latin typeface="Raleway" panose="020B0503030101060003" pitchFamily="34" charset="0"/>
              </a:rPr>
              <a:t> </a:t>
            </a:r>
            <a:r>
              <a:rPr spc="-75" dirty="0">
                <a:latin typeface="Raleway" panose="020B0503030101060003" pitchFamily="34" charset="0"/>
              </a:rPr>
              <a:t>M</a:t>
            </a:r>
            <a:r>
              <a:rPr spc="85" dirty="0">
                <a:latin typeface="Raleway" panose="020B0503030101060003" pitchFamily="34" charset="0"/>
              </a:rPr>
              <a:t>e</a:t>
            </a:r>
            <a:r>
              <a:rPr spc="-135" dirty="0">
                <a:latin typeface="Raleway" panose="020B0503030101060003" pitchFamily="34" charset="0"/>
              </a:rPr>
              <a:t>m</a:t>
            </a:r>
            <a:r>
              <a:rPr spc="-95" dirty="0">
                <a:latin typeface="Raleway" panose="020B0503030101060003" pitchFamily="34" charset="0"/>
              </a:rPr>
              <a:t>b</a:t>
            </a:r>
            <a:r>
              <a:rPr spc="85" dirty="0">
                <a:latin typeface="Raleway" panose="020B0503030101060003" pitchFamily="34" charset="0"/>
              </a:rPr>
              <a:t>e</a:t>
            </a:r>
            <a:r>
              <a:rPr spc="-75" dirty="0">
                <a:latin typeface="Raleway" panose="020B0503030101060003" pitchFamily="34" charset="0"/>
              </a:rPr>
              <a:t>r</a:t>
            </a:r>
            <a:r>
              <a:rPr dirty="0">
                <a:latin typeface="Raleway" panose="020B0503030101060003" pitchFamily="34" charset="0"/>
              </a:rPr>
              <a:t>s</a:t>
            </a:r>
            <a:endParaRPr sz="1850" dirty="0">
              <a:latin typeface="Raleway" panose="020B0503030101060003" pitchFamily="34" charset="0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7941628" y="3547670"/>
            <a:ext cx="650240" cy="1371600"/>
            <a:chOff x="7691119" y="3251199"/>
            <a:chExt cx="650240" cy="1371600"/>
          </a:xfrm>
        </p:grpSpPr>
        <p:sp>
          <p:nvSpPr>
            <p:cNvPr id="10" name="object 10"/>
            <p:cNvSpPr/>
            <p:nvPr/>
          </p:nvSpPr>
          <p:spPr>
            <a:xfrm>
              <a:off x="7802879" y="4409439"/>
              <a:ext cx="415925" cy="213360"/>
            </a:xfrm>
            <a:custGeom>
              <a:avLst/>
              <a:gdLst/>
              <a:ahLst/>
              <a:cxnLst/>
              <a:rect l="l" t="t" r="r" b="b"/>
              <a:pathLst>
                <a:path w="415925" h="213360">
                  <a:moveTo>
                    <a:pt x="208025" y="0"/>
                  </a:moveTo>
                  <a:lnTo>
                    <a:pt x="152653" y="3797"/>
                  </a:lnTo>
                  <a:lnTo>
                    <a:pt x="102997" y="14528"/>
                  </a:lnTo>
                  <a:lnTo>
                    <a:pt x="60960" y="31178"/>
                  </a:lnTo>
                  <a:lnTo>
                    <a:pt x="28448" y="52730"/>
                  </a:lnTo>
                  <a:lnTo>
                    <a:pt x="0" y="106464"/>
                  </a:lnTo>
                  <a:lnTo>
                    <a:pt x="7366" y="134759"/>
                  </a:lnTo>
                  <a:lnTo>
                    <a:pt x="60960" y="181749"/>
                  </a:lnTo>
                  <a:lnTo>
                    <a:pt x="102997" y="198386"/>
                  </a:lnTo>
                  <a:lnTo>
                    <a:pt x="152653" y="209118"/>
                  </a:lnTo>
                  <a:lnTo>
                    <a:pt x="208025" y="212928"/>
                  </a:lnTo>
                  <a:lnTo>
                    <a:pt x="263271" y="209118"/>
                  </a:lnTo>
                  <a:lnTo>
                    <a:pt x="312927" y="198386"/>
                  </a:lnTo>
                  <a:lnTo>
                    <a:pt x="355092" y="181749"/>
                  </a:lnTo>
                  <a:lnTo>
                    <a:pt x="387603" y="160197"/>
                  </a:lnTo>
                  <a:lnTo>
                    <a:pt x="415925" y="106464"/>
                  </a:lnTo>
                  <a:lnTo>
                    <a:pt x="408559" y="78155"/>
                  </a:lnTo>
                  <a:lnTo>
                    <a:pt x="355092" y="31178"/>
                  </a:lnTo>
                  <a:lnTo>
                    <a:pt x="312927" y="14528"/>
                  </a:lnTo>
                  <a:lnTo>
                    <a:pt x="263271" y="3797"/>
                  </a:lnTo>
                  <a:lnTo>
                    <a:pt x="208025" y="0"/>
                  </a:lnTo>
                  <a:close/>
                </a:path>
              </a:pathLst>
            </a:custGeom>
            <a:solidFill>
              <a:srgbClr val="ECEEF8">
                <a:alpha val="49803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7945119" y="4074159"/>
              <a:ext cx="121920" cy="426720"/>
            </a:xfrm>
            <a:custGeom>
              <a:avLst/>
              <a:gdLst/>
              <a:ahLst/>
              <a:cxnLst/>
              <a:rect l="l" t="t" r="r" b="b"/>
              <a:pathLst>
                <a:path w="121920" h="426720">
                  <a:moveTo>
                    <a:pt x="121538" y="0"/>
                  </a:moveTo>
                  <a:lnTo>
                    <a:pt x="4318" y="0"/>
                  </a:lnTo>
                  <a:lnTo>
                    <a:pt x="4318" y="385724"/>
                  </a:lnTo>
                  <a:lnTo>
                    <a:pt x="0" y="396328"/>
                  </a:lnTo>
                  <a:lnTo>
                    <a:pt x="4825" y="407962"/>
                  </a:lnTo>
                  <a:lnTo>
                    <a:pt x="17906" y="417461"/>
                  </a:lnTo>
                  <a:lnTo>
                    <a:pt x="37210" y="423875"/>
                  </a:lnTo>
                  <a:lnTo>
                    <a:pt x="60959" y="426224"/>
                  </a:lnTo>
                  <a:lnTo>
                    <a:pt x="84708" y="423875"/>
                  </a:lnTo>
                  <a:lnTo>
                    <a:pt x="104012" y="417461"/>
                  </a:lnTo>
                  <a:lnTo>
                    <a:pt x="117094" y="407962"/>
                  </a:lnTo>
                  <a:lnTo>
                    <a:pt x="121920" y="396328"/>
                  </a:lnTo>
                  <a:lnTo>
                    <a:pt x="119633" y="391033"/>
                  </a:lnTo>
                  <a:lnTo>
                    <a:pt x="121538" y="391033"/>
                  </a:lnTo>
                  <a:lnTo>
                    <a:pt x="121538" y="0"/>
                  </a:lnTo>
                  <a:close/>
                </a:path>
              </a:pathLst>
            </a:custGeom>
            <a:solidFill>
              <a:srgbClr val="ECEEF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7945119" y="4023359"/>
              <a:ext cx="142240" cy="274320"/>
            </a:xfrm>
            <a:custGeom>
              <a:avLst/>
              <a:gdLst/>
              <a:ahLst/>
              <a:cxnLst/>
              <a:rect l="l" t="t" r="r" b="b"/>
              <a:pathLst>
                <a:path w="142240" h="274320">
                  <a:moveTo>
                    <a:pt x="122681" y="0"/>
                  </a:moveTo>
                  <a:lnTo>
                    <a:pt x="73532" y="6045"/>
                  </a:lnTo>
                  <a:lnTo>
                    <a:pt x="23113" y="32943"/>
                  </a:lnTo>
                  <a:lnTo>
                    <a:pt x="0" y="48945"/>
                  </a:lnTo>
                  <a:lnTo>
                    <a:pt x="1524" y="63792"/>
                  </a:lnTo>
                  <a:lnTo>
                    <a:pt x="10159" y="107289"/>
                  </a:lnTo>
                  <a:lnTo>
                    <a:pt x="31623" y="177876"/>
                  </a:lnTo>
                  <a:lnTo>
                    <a:pt x="71754" y="273989"/>
                  </a:lnTo>
                  <a:lnTo>
                    <a:pt x="81787" y="254076"/>
                  </a:lnTo>
                  <a:lnTo>
                    <a:pt x="104521" y="201930"/>
                  </a:lnTo>
                  <a:lnTo>
                    <a:pt x="128397" y="128943"/>
                  </a:lnTo>
                  <a:lnTo>
                    <a:pt x="142112" y="46507"/>
                  </a:lnTo>
                  <a:lnTo>
                    <a:pt x="122681" y="0"/>
                  </a:lnTo>
                  <a:close/>
                </a:path>
              </a:pathLst>
            </a:custGeom>
            <a:solidFill>
              <a:srgbClr val="FFBB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7691120" y="3759199"/>
              <a:ext cx="650240" cy="304800"/>
            </a:xfrm>
            <a:custGeom>
              <a:avLst/>
              <a:gdLst/>
              <a:ahLst/>
              <a:cxnLst/>
              <a:rect l="l" t="t" r="r" b="b"/>
              <a:pathLst>
                <a:path w="650240" h="304800">
                  <a:moveTo>
                    <a:pt x="221107" y="11938"/>
                  </a:moveTo>
                  <a:lnTo>
                    <a:pt x="173101" y="0"/>
                  </a:lnTo>
                  <a:lnTo>
                    <a:pt x="18415" y="132181"/>
                  </a:lnTo>
                  <a:lnTo>
                    <a:pt x="0" y="304787"/>
                  </a:lnTo>
                  <a:lnTo>
                    <a:pt x="187071" y="222415"/>
                  </a:lnTo>
                  <a:lnTo>
                    <a:pt x="221107" y="11938"/>
                  </a:lnTo>
                  <a:close/>
                </a:path>
                <a:path w="650240" h="304800">
                  <a:moveTo>
                    <a:pt x="649732" y="304787"/>
                  </a:moveTo>
                  <a:lnTo>
                    <a:pt x="631190" y="132181"/>
                  </a:lnTo>
                  <a:lnTo>
                    <a:pt x="476504" y="0"/>
                  </a:lnTo>
                  <a:lnTo>
                    <a:pt x="428498" y="11938"/>
                  </a:lnTo>
                  <a:lnTo>
                    <a:pt x="461899" y="216700"/>
                  </a:lnTo>
                  <a:lnTo>
                    <a:pt x="649732" y="304787"/>
                  </a:lnTo>
                  <a:close/>
                </a:path>
              </a:pathLst>
            </a:custGeom>
            <a:solidFill>
              <a:srgbClr val="00B5D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" name="object 1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904479" y="3952239"/>
              <a:ext cx="223520" cy="132080"/>
            </a:xfrm>
            <a:prstGeom prst="rect">
              <a:avLst/>
            </a:prstGeom>
          </p:spPr>
        </p:pic>
        <p:sp>
          <p:nvSpPr>
            <p:cNvPr id="15" name="object 15"/>
            <p:cNvSpPr/>
            <p:nvPr/>
          </p:nvSpPr>
          <p:spPr>
            <a:xfrm>
              <a:off x="7863839" y="3251199"/>
              <a:ext cx="304800" cy="782320"/>
            </a:xfrm>
            <a:custGeom>
              <a:avLst/>
              <a:gdLst/>
              <a:ahLst/>
              <a:cxnLst/>
              <a:rect l="l" t="t" r="r" b="b"/>
              <a:pathLst>
                <a:path w="304800" h="782320">
                  <a:moveTo>
                    <a:pt x="154050" y="0"/>
                  </a:moveTo>
                  <a:lnTo>
                    <a:pt x="151002" y="0"/>
                  </a:lnTo>
                  <a:lnTo>
                    <a:pt x="114045" y="14732"/>
                  </a:lnTo>
                  <a:lnTo>
                    <a:pt x="83184" y="52451"/>
                  </a:lnTo>
                  <a:lnTo>
                    <a:pt x="52196" y="125730"/>
                  </a:lnTo>
                  <a:lnTo>
                    <a:pt x="39877" y="170561"/>
                  </a:lnTo>
                  <a:lnTo>
                    <a:pt x="29336" y="219456"/>
                  </a:lnTo>
                  <a:lnTo>
                    <a:pt x="20700" y="271272"/>
                  </a:lnTo>
                  <a:lnTo>
                    <a:pt x="13715" y="324993"/>
                  </a:lnTo>
                  <a:lnTo>
                    <a:pt x="8254" y="379349"/>
                  </a:lnTo>
                  <a:lnTo>
                    <a:pt x="4317" y="433324"/>
                  </a:lnTo>
                  <a:lnTo>
                    <a:pt x="1650" y="485775"/>
                  </a:lnTo>
                  <a:lnTo>
                    <a:pt x="253" y="535686"/>
                  </a:lnTo>
                  <a:lnTo>
                    <a:pt x="0" y="612775"/>
                  </a:lnTo>
                  <a:lnTo>
                    <a:pt x="126" y="619252"/>
                  </a:lnTo>
                  <a:lnTo>
                    <a:pt x="507" y="624954"/>
                  </a:lnTo>
                  <a:lnTo>
                    <a:pt x="507" y="631012"/>
                  </a:lnTo>
                  <a:lnTo>
                    <a:pt x="6350" y="703338"/>
                  </a:lnTo>
                  <a:lnTo>
                    <a:pt x="50673" y="760958"/>
                  </a:lnTo>
                  <a:lnTo>
                    <a:pt x="95757" y="776363"/>
                  </a:lnTo>
                  <a:lnTo>
                    <a:pt x="151129" y="782002"/>
                  </a:lnTo>
                  <a:lnTo>
                    <a:pt x="206501" y="776363"/>
                  </a:lnTo>
                  <a:lnTo>
                    <a:pt x="251713" y="760958"/>
                  </a:lnTo>
                  <a:lnTo>
                    <a:pt x="282193" y="738111"/>
                  </a:lnTo>
                  <a:lnTo>
                    <a:pt x="283590" y="734580"/>
                  </a:lnTo>
                  <a:lnTo>
                    <a:pt x="295909" y="723734"/>
                  </a:lnTo>
                  <a:lnTo>
                    <a:pt x="298068" y="715962"/>
                  </a:lnTo>
                  <a:lnTo>
                    <a:pt x="299465" y="704253"/>
                  </a:lnTo>
                  <a:lnTo>
                    <a:pt x="304037" y="638276"/>
                  </a:lnTo>
                  <a:lnTo>
                    <a:pt x="304037" y="630732"/>
                  </a:lnTo>
                  <a:lnTo>
                    <a:pt x="304673" y="619252"/>
                  </a:lnTo>
                  <a:lnTo>
                    <a:pt x="304673" y="581914"/>
                  </a:lnTo>
                  <a:lnTo>
                    <a:pt x="304418" y="535432"/>
                  </a:lnTo>
                  <a:lnTo>
                    <a:pt x="303021" y="485267"/>
                  </a:lnTo>
                  <a:lnTo>
                    <a:pt x="300354" y="432562"/>
                  </a:lnTo>
                  <a:lnTo>
                    <a:pt x="296417" y="378460"/>
                  </a:lnTo>
                  <a:lnTo>
                    <a:pt x="290829" y="324104"/>
                  </a:lnTo>
                  <a:lnTo>
                    <a:pt x="283844" y="270510"/>
                  </a:lnTo>
                  <a:lnTo>
                    <a:pt x="275081" y="218821"/>
                  </a:lnTo>
                  <a:lnTo>
                    <a:pt x="264667" y="170053"/>
                  </a:lnTo>
                  <a:lnTo>
                    <a:pt x="252349" y="125349"/>
                  </a:lnTo>
                  <a:lnTo>
                    <a:pt x="238125" y="85725"/>
                  </a:lnTo>
                  <a:lnTo>
                    <a:pt x="207009" y="30861"/>
                  </a:lnTo>
                  <a:lnTo>
                    <a:pt x="173100" y="4191"/>
                  </a:lnTo>
                  <a:lnTo>
                    <a:pt x="154050" y="0"/>
                  </a:lnTo>
                  <a:close/>
                </a:path>
              </a:pathLst>
            </a:custGeom>
            <a:solidFill>
              <a:srgbClr val="ECEEF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6" name="object 1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955279" y="3586479"/>
              <a:ext cx="121920" cy="101600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955279" y="3444239"/>
              <a:ext cx="121920" cy="111759"/>
            </a:xfrm>
            <a:prstGeom prst="rect">
              <a:avLst/>
            </a:prstGeom>
          </p:spPr>
        </p:pic>
        <p:sp>
          <p:nvSpPr>
            <p:cNvPr id="18" name="object 18"/>
            <p:cNvSpPr/>
            <p:nvPr/>
          </p:nvSpPr>
          <p:spPr>
            <a:xfrm>
              <a:off x="7863840" y="3251199"/>
              <a:ext cx="304800" cy="812800"/>
            </a:xfrm>
            <a:custGeom>
              <a:avLst/>
              <a:gdLst/>
              <a:ahLst/>
              <a:cxnLst/>
              <a:rect l="l" t="t" r="r" b="b"/>
              <a:pathLst>
                <a:path w="304800" h="812800">
                  <a:moveTo>
                    <a:pt x="221107" y="52451"/>
                  </a:moveTo>
                  <a:lnTo>
                    <a:pt x="206375" y="30988"/>
                  </a:lnTo>
                  <a:lnTo>
                    <a:pt x="190246" y="14859"/>
                  </a:lnTo>
                  <a:lnTo>
                    <a:pt x="172593" y="4318"/>
                  </a:lnTo>
                  <a:lnTo>
                    <a:pt x="153416" y="0"/>
                  </a:lnTo>
                  <a:lnTo>
                    <a:pt x="150368" y="0"/>
                  </a:lnTo>
                  <a:lnTo>
                    <a:pt x="131191" y="4191"/>
                  </a:lnTo>
                  <a:lnTo>
                    <a:pt x="113538" y="14732"/>
                  </a:lnTo>
                  <a:lnTo>
                    <a:pt x="97409" y="30988"/>
                  </a:lnTo>
                  <a:lnTo>
                    <a:pt x="82677" y="52451"/>
                  </a:lnTo>
                  <a:lnTo>
                    <a:pt x="116967" y="59182"/>
                  </a:lnTo>
                  <a:lnTo>
                    <a:pt x="151892" y="61468"/>
                  </a:lnTo>
                  <a:lnTo>
                    <a:pt x="186817" y="59182"/>
                  </a:lnTo>
                  <a:lnTo>
                    <a:pt x="221107" y="52451"/>
                  </a:lnTo>
                  <a:close/>
                </a:path>
                <a:path w="304800" h="812800">
                  <a:moveTo>
                    <a:pt x="304800" y="673938"/>
                  </a:moveTo>
                  <a:lnTo>
                    <a:pt x="277749" y="706678"/>
                  </a:lnTo>
                  <a:lnTo>
                    <a:pt x="221869" y="730872"/>
                  </a:lnTo>
                  <a:lnTo>
                    <a:pt x="176403" y="738187"/>
                  </a:lnTo>
                  <a:lnTo>
                    <a:pt x="167005" y="738187"/>
                  </a:lnTo>
                  <a:lnTo>
                    <a:pt x="167005" y="728954"/>
                  </a:lnTo>
                  <a:lnTo>
                    <a:pt x="173736" y="728586"/>
                  </a:lnTo>
                  <a:lnTo>
                    <a:pt x="196596" y="726236"/>
                  </a:lnTo>
                  <a:lnTo>
                    <a:pt x="240665" y="715124"/>
                  </a:lnTo>
                  <a:lnTo>
                    <a:pt x="286004" y="690295"/>
                  </a:lnTo>
                  <a:lnTo>
                    <a:pt x="302641" y="653135"/>
                  </a:lnTo>
                  <a:lnTo>
                    <a:pt x="296545" y="663117"/>
                  </a:lnTo>
                  <a:lnTo>
                    <a:pt x="287655" y="672706"/>
                  </a:lnTo>
                  <a:lnTo>
                    <a:pt x="275971" y="681736"/>
                  </a:lnTo>
                  <a:lnTo>
                    <a:pt x="261620" y="690054"/>
                  </a:lnTo>
                  <a:lnTo>
                    <a:pt x="221488" y="704697"/>
                  </a:lnTo>
                  <a:lnTo>
                    <a:pt x="176022" y="712012"/>
                  </a:lnTo>
                  <a:lnTo>
                    <a:pt x="167005" y="712012"/>
                  </a:lnTo>
                  <a:lnTo>
                    <a:pt x="167005" y="510032"/>
                  </a:lnTo>
                  <a:lnTo>
                    <a:pt x="140716" y="510032"/>
                  </a:lnTo>
                  <a:lnTo>
                    <a:pt x="140716" y="712012"/>
                  </a:lnTo>
                  <a:lnTo>
                    <a:pt x="128651" y="712012"/>
                  </a:lnTo>
                  <a:lnTo>
                    <a:pt x="83058" y="704697"/>
                  </a:lnTo>
                  <a:lnTo>
                    <a:pt x="42799" y="690054"/>
                  </a:lnTo>
                  <a:lnTo>
                    <a:pt x="7874" y="662838"/>
                  </a:lnTo>
                  <a:lnTo>
                    <a:pt x="1651" y="652754"/>
                  </a:lnTo>
                  <a:lnTo>
                    <a:pt x="3048" y="671728"/>
                  </a:lnTo>
                  <a:lnTo>
                    <a:pt x="42799" y="706475"/>
                  </a:lnTo>
                  <a:lnTo>
                    <a:pt x="83312" y="721207"/>
                  </a:lnTo>
                  <a:lnTo>
                    <a:pt x="126365" y="728268"/>
                  </a:lnTo>
                  <a:lnTo>
                    <a:pt x="140716" y="729132"/>
                  </a:lnTo>
                  <a:lnTo>
                    <a:pt x="140716" y="738187"/>
                  </a:lnTo>
                  <a:lnTo>
                    <a:pt x="129032" y="738187"/>
                  </a:lnTo>
                  <a:lnTo>
                    <a:pt x="83439" y="730872"/>
                  </a:lnTo>
                  <a:lnTo>
                    <a:pt x="43307" y="716229"/>
                  </a:lnTo>
                  <a:lnTo>
                    <a:pt x="5842" y="685444"/>
                  </a:lnTo>
                  <a:lnTo>
                    <a:pt x="127" y="673989"/>
                  </a:lnTo>
                  <a:lnTo>
                    <a:pt x="127" y="690918"/>
                  </a:lnTo>
                  <a:lnTo>
                    <a:pt x="27305" y="723112"/>
                  </a:lnTo>
                  <a:lnTo>
                    <a:pt x="83312" y="747115"/>
                  </a:lnTo>
                  <a:lnTo>
                    <a:pt x="128905" y="754443"/>
                  </a:lnTo>
                  <a:lnTo>
                    <a:pt x="140716" y="754443"/>
                  </a:lnTo>
                  <a:lnTo>
                    <a:pt x="140716" y="763612"/>
                  </a:lnTo>
                  <a:lnTo>
                    <a:pt x="128397" y="763612"/>
                  </a:lnTo>
                  <a:lnTo>
                    <a:pt x="82804" y="756285"/>
                  </a:lnTo>
                  <a:lnTo>
                    <a:pt x="42672" y="741616"/>
                  </a:lnTo>
                  <a:lnTo>
                    <a:pt x="5715" y="711733"/>
                  </a:lnTo>
                  <a:lnTo>
                    <a:pt x="0" y="700620"/>
                  </a:lnTo>
                  <a:lnTo>
                    <a:pt x="508" y="712724"/>
                  </a:lnTo>
                  <a:lnTo>
                    <a:pt x="508" y="718489"/>
                  </a:lnTo>
                  <a:lnTo>
                    <a:pt x="6477" y="729195"/>
                  </a:lnTo>
                  <a:lnTo>
                    <a:pt x="42672" y="758050"/>
                  </a:lnTo>
                  <a:lnTo>
                    <a:pt x="82931" y="772706"/>
                  </a:lnTo>
                  <a:lnTo>
                    <a:pt x="128524" y="780046"/>
                  </a:lnTo>
                  <a:lnTo>
                    <a:pt x="140716" y="780046"/>
                  </a:lnTo>
                  <a:lnTo>
                    <a:pt x="140716" y="812457"/>
                  </a:lnTo>
                  <a:lnTo>
                    <a:pt x="167005" y="812457"/>
                  </a:lnTo>
                  <a:lnTo>
                    <a:pt x="167005" y="780046"/>
                  </a:lnTo>
                  <a:lnTo>
                    <a:pt x="175895" y="780046"/>
                  </a:lnTo>
                  <a:lnTo>
                    <a:pt x="221361" y="772706"/>
                  </a:lnTo>
                  <a:lnTo>
                    <a:pt x="261493" y="758050"/>
                  </a:lnTo>
                  <a:lnTo>
                    <a:pt x="297688" y="729399"/>
                  </a:lnTo>
                  <a:lnTo>
                    <a:pt x="304292" y="706983"/>
                  </a:lnTo>
                  <a:lnTo>
                    <a:pt x="304292" y="700811"/>
                  </a:lnTo>
                  <a:lnTo>
                    <a:pt x="298450" y="711860"/>
                  </a:lnTo>
                  <a:lnTo>
                    <a:pt x="289433" y="722477"/>
                  </a:lnTo>
                  <a:lnTo>
                    <a:pt x="277114" y="732447"/>
                  </a:lnTo>
                  <a:lnTo>
                    <a:pt x="261366" y="741616"/>
                  </a:lnTo>
                  <a:lnTo>
                    <a:pt x="221234" y="756285"/>
                  </a:lnTo>
                  <a:lnTo>
                    <a:pt x="175768" y="763612"/>
                  </a:lnTo>
                  <a:lnTo>
                    <a:pt x="167005" y="763612"/>
                  </a:lnTo>
                  <a:lnTo>
                    <a:pt x="167005" y="754443"/>
                  </a:lnTo>
                  <a:lnTo>
                    <a:pt x="176276" y="754443"/>
                  </a:lnTo>
                  <a:lnTo>
                    <a:pt x="221742" y="747115"/>
                  </a:lnTo>
                  <a:lnTo>
                    <a:pt x="261874" y="732472"/>
                  </a:lnTo>
                  <a:lnTo>
                    <a:pt x="299085" y="702195"/>
                  </a:lnTo>
                  <a:lnTo>
                    <a:pt x="304800" y="690918"/>
                  </a:lnTo>
                  <a:lnTo>
                    <a:pt x="304800" y="673938"/>
                  </a:lnTo>
                  <a:close/>
                </a:path>
              </a:pathLst>
            </a:custGeom>
            <a:solidFill>
              <a:srgbClr val="00B5D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9" name="object 19"/>
          <p:cNvSpPr txBox="1"/>
          <p:nvPr/>
        </p:nvSpPr>
        <p:spPr>
          <a:xfrm>
            <a:off x="3691097" y="1385038"/>
            <a:ext cx="4761548" cy="334065"/>
          </a:xfrm>
          <a:prstGeom prst="rect">
            <a:avLst/>
          </a:prstGeom>
          <a:solidFill>
            <a:srgbClr val="00B5DD"/>
          </a:solidFill>
        </p:spPr>
        <p:txBody>
          <a:bodyPr vert="horz" wrap="square" lIns="0" tIns="26034" rIns="0" bIns="0" rtlCol="0">
            <a:spAutoFit/>
          </a:bodyPr>
          <a:lstStyle/>
          <a:p>
            <a:pPr marL="193040">
              <a:lnSpc>
                <a:spcPct val="100000"/>
              </a:lnSpc>
              <a:spcBef>
                <a:spcPts val="204"/>
              </a:spcBef>
            </a:pPr>
            <a:r>
              <a:rPr sz="2000" b="1" dirty="0">
                <a:solidFill>
                  <a:srgbClr val="FFFFFF"/>
                </a:solidFill>
                <a:latin typeface="Times New Roman"/>
                <a:cs typeface="Times New Roman"/>
              </a:rPr>
              <a:t>D</a:t>
            </a:r>
            <a:r>
              <a:rPr sz="2000" b="1" spc="-45" dirty="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sz="2000" b="1" spc="-30" dirty="0">
                <a:solidFill>
                  <a:srgbClr val="FFFFFF"/>
                </a:solidFill>
                <a:latin typeface="Times New Roman"/>
                <a:cs typeface="Times New Roman"/>
              </a:rPr>
              <a:t>t</a:t>
            </a:r>
            <a:r>
              <a:rPr sz="2000" b="1" dirty="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sz="2000" b="1" spc="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b="1" spc="-45" dirty="0">
                <a:solidFill>
                  <a:srgbClr val="FFFFFF"/>
                </a:solidFill>
                <a:latin typeface="Times New Roman"/>
                <a:cs typeface="Times New Roman"/>
              </a:rPr>
              <a:t>o</a:t>
            </a:r>
            <a:r>
              <a:rPr sz="2000" b="1" dirty="0">
                <a:solidFill>
                  <a:srgbClr val="FFFFFF"/>
                </a:solidFill>
                <a:latin typeface="Times New Roman"/>
                <a:cs typeface="Times New Roman"/>
              </a:rPr>
              <a:t>f</a:t>
            </a:r>
            <a:r>
              <a:rPr sz="2000" b="1" spc="2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b="1" spc="35" dirty="0">
                <a:solidFill>
                  <a:schemeClr val="accent1">
                    <a:lumMod val="50000"/>
                  </a:schemeClr>
                </a:solidFill>
                <a:latin typeface="Times New Roman"/>
                <a:cs typeface="Times New Roman"/>
              </a:rPr>
              <a:t>3</a:t>
            </a:r>
            <a:r>
              <a:rPr lang="en-US" sz="2000" b="1" spc="35" dirty="0">
                <a:solidFill>
                  <a:schemeClr val="accent1">
                    <a:lumMod val="50000"/>
                  </a:schemeClr>
                </a:solidFill>
                <a:latin typeface="Times New Roman"/>
                <a:cs typeface="Times New Roman"/>
              </a:rPr>
              <a:t>50</a:t>
            </a:r>
            <a:r>
              <a:rPr sz="2000" b="1" dirty="0">
                <a:solidFill>
                  <a:schemeClr val="accent1">
                    <a:lumMod val="50000"/>
                  </a:schemeClr>
                </a:solidFill>
                <a:latin typeface="Times New Roman"/>
                <a:cs typeface="Times New Roman"/>
              </a:rPr>
              <a:t>+</a:t>
            </a:r>
            <a:r>
              <a:rPr sz="2000" b="1" spc="-125" dirty="0">
                <a:solidFill>
                  <a:schemeClr val="accent1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2000" b="1" spc="20" dirty="0">
                <a:solidFill>
                  <a:srgbClr val="FFFFFF"/>
                </a:solidFill>
                <a:latin typeface="Times New Roman"/>
                <a:cs typeface="Times New Roman"/>
              </a:rPr>
              <a:t>B</a:t>
            </a:r>
            <a:r>
              <a:rPr sz="2000" b="1" dirty="0">
                <a:solidFill>
                  <a:srgbClr val="FFFFFF"/>
                </a:solidFill>
                <a:latin typeface="Times New Roman"/>
                <a:cs typeface="Times New Roman"/>
              </a:rPr>
              <a:t>h</a:t>
            </a:r>
            <a:r>
              <a:rPr sz="2000" b="1" spc="-40" dirty="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sz="2000" b="1" dirty="0">
                <a:solidFill>
                  <a:srgbClr val="FFFFFF"/>
                </a:solidFill>
                <a:latin typeface="Times New Roman"/>
                <a:cs typeface="Times New Roman"/>
              </a:rPr>
              <a:t>n</a:t>
            </a:r>
            <a:r>
              <a:rPr sz="2000" b="1" spc="5" dirty="0">
                <a:solidFill>
                  <a:srgbClr val="FFFFFF"/>
                </a:solidFill>
                <a:latin typeface="Times New Roman"/>
                <a:cs typeface="Times New Roman"/>
              </a:rPr>
              <a:t>u</a:t>
            </a:r>
            <a:r>
              <a:rPr sz="2000" b="1" spc="95" dirty="0">
                <a:solidFill>
                  <a:srgbClr val="FFFFFF"/>
                </a:solidFill>
                <a:latin typeface="Times New Roman"/>
                <a:cs typeface="Times New Roman"/>
              </a:rPr>
              <a:t>s</a:t>
            </a:r>
            <a:r>
              <a:rPr sz="2000" b="1" dirty="0">
                <a:solidFill>
                  <a:srgbClr val="FFFFFF"/>
                </a:solidFill>
                <a:latin typeface="Times New Roman"/>
                <a:cs typeface="Times New Roman"/>
              </a:rPr>
              <a:t>h</a:t>
            </a:r>
            <a:r>
              <a:rPr sz="2000" b="1" spc="-40" dirty="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sz="2000" b="1" dirty="0">
                <a:solidFill>
                  <a:srgbClr val="FFFFFF"/>
                </a:solidFill>
                <a:latin typeface="Times New Roman"/>
                <a:cs typeface="Times New Roman"/>
              </a:rPr>
              <a:t>lis</a:t>
            </a:r>
            <a:r>
              <a:rPr sz="2000" b="1" spc="-7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FFFFFF"/>
                </a:solidFill>
                <a:latin typeface="Times New Roman"/>
                <a:cs typeface="Times New Roman"/>
              </a:rPr>
              <a:t>in</a:t>
            </a:r>
            <a:r>
              <a:rPr sz="2000" b="1" spc="-9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b="1" spc="-10" dirty="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sz="2000" b="1" dirty="0">
                <a:solidFill>
                  <a:srgbClr val="FFFFFF"/>
                </a:solidFill>
                <a:latin typeface="Times New Roman"/>
                <a:cs typeface="Times New Roman"/>
              </a:rPr>
              <a:t>br</a:t>
            </a:r>
            <a:r>
              <a:rPr sz="2000" b="1" spc="-50" dirty="0">
                <a:solidFill>
                  <a:srgbClr val="FFFFFF"/>
                </a:solidFill>
                <a:latin typeface="Times New Roman"/>
                <a:cs typeface="Times New Roman"/>
              </a:rPr>
              <a:t>o</a:t>
            </a:r>
            <a:r>
              <a:rPr sz="2000" b="1" spc="-45" dirty="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sz="2000" b="1" dirty="0">
                <a:solidFill>
                  <a:srgbClr val="FFFFFF"/>
                </a:solidFill>
                <a:latin typeface="Times New Roman"/>
                <a:cs typeface="Times New Roman"/>
              </a:rPr>
              <a:t>d</a:t>
            </a:r>
            <a:r>
              <a:rPr sz="2000" b="1" spc="-20" dirty="0">
                <a:solidFill>
                  <a:srgbClr val="FFFFFF"/>
                </a:solidFill>
                <a:latin typeface="Times New Roman"/>
                <a:cs typeface="Times New Roman"/>
              </a:rPr>
              <a:t>.</a:t>
            </a:r>
            <a:r>
              <a:rPr sz="2000" b="1" spc="-25" dirty="0">
                <a:solidFill>
                  <a:srgbClr val="FFFFFF"/>
                </a:solidFill>
                <a:latin typeface="Times New Roman"/>
                <a:cs typeface="Times New Roman"/>
              </a:rPr>
              <a:t>.</a:t>
            </a:r>
            <a:r>
              <a:rPr sz="2000" b="1" dirty="0">
                <a:solidFill>
                  <a:srgbClr val="FFFFFF"/>
                </a:solidFill>
                <a:latin typeface="Times New Roman"/>
                <a:cs typeface="Times New Roman"/>
              </a:rPr>
              <a:t>.</a:t>
            </a:r>
            <a:endParaRPr sz="2000" dirty="0">
              <a:latin typeface="Times New Roman"/>
              <a:cs typeface="Times New Roman"/>
            </a:endParaRPr>
          </a:p>
        </p:txBody>
      </p:sp>
      <p:sp>
        <p:nvSpPr>
          <p:cNvPr id="22" name="object 22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©</a:t>
            </a:r>
            <a:r>
              <a:rPr spc="-210" dirty="0"/>
              <a:t> </a:t>
            </a:r>
            <a:r>
              <a:rPr spc="-20" dirty="0"/>
              <a:t>202</a:t>
            </a:r>
            <a:r>
              <a:rPr dirty="0"/>
              <a:t>2</a:t>
            </a:r>
            <a:r>
              <a:rPr spc="-70" dirty="0"/>
              <a:t> </a:t>
            </a:r>
            <a:r>
              <a:rPr spc="90" dirty="0"/>
              <a:t>B</a:t>
            </a:r>
            <a:r>
              <a:rPr spc="-30" dirty="0"/>
              <a:t>h</a:t>
            </a:r>
            <a:r>
              <a:rPr spc="10" dirty="0"/>
              <a:t>a</a:t>
            </a:r>
            <a:r>
              <a:rPr spc="-30" dirty="0"/>
              <a:t>nu</a:t>
            </a:r>
            <a:r>
              <a:rPr spc="25" dirty="0"/>
              <a:t>s</a:t>
            </a:r>
            <a:r>
              <a:rPr spc="10" dirty="0"/>
              <a:t>a</a:t>
            </a:r>
            <a:r>
              <a:rPr spc="30" dirty="0"/>
              <a:t>m</a:t>
            </a:r>
            <a:r>
              <a:rPr spc="10" dirty="0"/>
              <a:t>a</a:t>
            </a:r>
            <a:r>
              <a:rPr spc="-100" dirty="0"/>
              <a:t>j</a:t>
            </a:r>
            <a:r>
              <a:rPr spc="-45" dirty="0"/>
              <a:t>.</a:t>
            </a:r>
            <a:r>
              <a:rPr spc="-15" dirty="0"/>
              <a:t>o</a:t>
            </a:r>
            <a:r>
              <a:rPr spc="-35" dirty="0"/>
              <a:t>r</a:t>
            </a:r>
            <a:r>
              <a:rPr dirty="0"/>
              <a:t>g</a:t>
            </a:r>
          </a:p>
        </p:txBody>
      </p:sp>
      <p:sp>
        <p:nvSpPr>
          <p:cNvPr id="23" name="object 2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fld id="{81D60167-4931-47E6-BA6A-407CBD079E47}" type="slidenum">
              <a:rPr dirty="0"/>
              <a:t>15</a:t>
            </a:fld>
            <a:endParaRPr dirty="0"/>
          </a:p>
        </p:txBody>
      </p:sp>
      <p:sp>
        <p:nvSpPr>
          <p:cNvPr id="20" name="object 20"/>
          <p:cNvSpPr txBox="1"/>
          <p:nvPr/>
        </p:nvSpPr>
        <p:spPr>
          <a:xfrm>
            <a:off x="3692209" y="1942460"/>
            <a:ext cx="4760436" cy="329577"/>
          </a:xfrm>
          <a:prstGeom prst="rect">
            <a:avLst/>
          </a:prstGeom>
          <a:solidFill>
            <a:srgbClr val="00B5DD"/>
          </a:solidFill>
        </p:spPr>
        <p:txBody>
          <a:bodyPr vert="horz" wrap="square" lIns="0" tIns="21590" rIns="0" bIns="0" rtlCol="0">
            <a:spAutoFit/>
          </a:bodyPr>
          <a:lstStyle/>
          <a:p>
            <a:pPr marL="193040">
              <a:lnSpc>
                <a:spcPct val="100000"/>
              </a:lnSpc>
              <a:spcBef>
                <a:spcPts val="170"/>
              </a:spcBef>
            </a:pPr>
            <a:r>
              <a:rPr lang="en-US" sz="2000" b="1" spc="25" dirty="0">
                <a:solidFill>
                  <a:schemeClr val="accent1">
                    <a:lumMod val="50000"/>
                  </a:schemeClr>
                </a:solidFill>
                <a:latin typeface="Times New Roman"/>
                <a:cs typeface="Times New Roman"/>
              </a:rPr>
              <a:t>60</a:t>
            </a:r>
            <a:r>
              <a:rPr sz="2000" b="1" spc="25" dirty="0">
                <a:solidFill>
                  <a:schemeClr val="accent1">
                    <a:lumMod val="50000"/>
                  </a:schemeClr>
                </a:solidFill>
                <a:latin typeface="Times New Roman"/>
                <a:cs typeface="Times New Roman"/>
              </a:rPr>
              <a:t>+</a:t>
            </a:r>
            <a:r>
              <a:rPr sz="2000" b="1" spc="-125" dirty="0">
                <a:solidFill>
                  <a:schemeClr val="accent1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20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Students </a:t>
            </a:r>
            <a:r>
              <a:rPr sz="2000" b="1" spc="-10" dirty="0">
                <a:solidFill>
                  <a:srgbClr val="FFFFFF"/>
                </a:solidFill>
                <a:latin typeface="Times New Roman"/>
                <a:cs typeface="Times New Roman"/>
              </a:rPr>
              <a:t>benefited</a:t>
            </a:r>
            <a:r>
              <a:rPr sz="2000" b="1" spc="6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FFFFFF"/>
                </a:solidFill>
                <a:latin typeface="Times New Roman"/>
                <a:cs typeface="Times New Roman"/>
              </a:rPr>
              <a:t>in</a:t>
            </a:r>
            <a:r>
              <a:rPr sz="2000" b="1" spc="-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b="1" spc="15" dirty="0">
                <a:solidFill>
                  <a:srgbClr val="FFFFFF"/>
                </a:solidFill>
                <a:latin typeface="Times New Roman"/>
                <a:cs typeface="Times New Roman"/>
              </a:rPr>
              <a:t>last</a:t>
            </a:r>
            <a:r>
              <a:rPr sz="2000" b="1" spc="-7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FFFFFF"/>
                </a:solidFill>
                <a:latin typeface="Times New Roman"/>
                <a:cs typeface="Times New Roman"/>
              </a:rPr>
              <a:t>4</a:t>
            </a:r>
            <a:r>
              <a:rPr sz="2000" b="1" spc="-7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b="1" spc="-20" dirty="0">
                <a:solidFill>
                  <a:srgbClr val="FFFFFF"/>
                </a:solidFill>
                <a:latin typeface="Times New Roman"/>
                <a:cs typeface="Times New Roman"/>
              </a:rPr>
              <a:t>years</a:t>
            </a:r>
            <a:endParaRPr sz="2000" dirty="0">
              <a:latin typeface="Times New Roman"/>
              <a:cs typeface="Times New Roman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3716339" y="2465077"/>
            <a:ext cx="4755356" cy="304800"/>
          </a:xfrm>
          <a:prstGeom prst="rect">
            <a:avLst/>
          </a:prstGeom>
          <a:solidFill>
            <a:srgbClr val="00B5DD"/>
          </a:solidFill>
        </p:spPr>
        <p:txBody>
          <a:bodyPr vert="horz" wrap="square" lIns="0" tIns="0" rIns="0" bIns="0" rtlCol="0">
            <a:spAutoFit/>
          </a:bodyPr>
          <a:lstStyle/>
          <a:p>
            <a:pPr marL="195580">
              <a:lnSpc>
                <a:spcPts val="2355"/>
              </a:lnSpc>
            </a:pPr>
            <a:r>
              <a:rPr sz="2000" b="1" spc="35" dirty="0">
                <a:solidFill>
                  <a:schemeClr val="accent1">
                    <a:lumMod val="50000"/>
                  </a:schemeClr>
                </a:solidFill>
                <a:latin typeface="Times New Roman"/>
                <a:cs typeface="Times New Roman"/>
              </a:rPr>
              <a:t>30</a:t>
            </a:r>
            <a:r>
              <a:rPr sz="2000" b="1" dirty="0">
                <a:solidFill>
                  <a:schemeClr val="accent1">
                    <a:lumMod val="50000"/>
                  </a:schemeClr>
                </a:solidFill>
                <a:latin typeface="Times New Roman"/>
                <a:cs typeface="Times New Roman"/>
              </a:rPr>
              <a:t>+</a:t>
            </a:r>
            <a:r>
              <a:rPr sz="2000" b="1" spc="-125" dirty="0">
                <a:solidFill>
                  <a:schemeClr val="accent1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2000" b="1" spc="-10" dirty="0">
                <a:solidFill>
                  <a:srgbClr val="FFFFFF"/>
                </a:solidFill>
                <a:latin typeface="Times New Roman"/>
                <a:cs typeface="Times New Roman"/>
              </a:rPr>
              <a:t>re</a:t>
            </a:r>
            <a:r>
              <a:rPr sz="2000" b="1" dirty="0">
                <a:solidFill>
                  <a:srgbClr val="FFFFFF"/>
                </a:solidFill>
                <a:latin typeface="Times New Roman"/>
                <a:cs typeface="Times New Roman"/>
              </a:rPr>
              <a:t>n</a:t>
            </a:r>
            <a:r>
              <a:rPr sz="2000" b="1" spc="-40" dirty="0">
                <a:solidFill>
                  <a:srgbClr val="FFFFFF"/>
                </a:solidFill>
                <a:latin typeface="Times New Roman"/>
                <a:cs typeface="Times New Roman"/>
              </a:rPr>
              <a:t>o</a:t>
            </a:r>
            <a:r>
              <a:rPr sz="2000" b="1" spc="-10" dirty="0">
                <a:solidFill>
                  <a:srgbClr val="FFFFFF"/>
                </a:solidFill>
                <a:latin typeface="Times New Roman"/>
                <a:cs typeface="Times New Roman"/>
              </a:rPr>
              <a:t>w</a:t>
            </a:r>
            <a:r>
              <a:rPr sz="2000" b="1" dirty="0">
                <a:solidFill>
                  <a:srgbClr val="FFFFFF"/>
                </a:solidFill>
                <a:latin typeface="Times New Roman"/>
                <a:cs typeface="Times New Roman"/>
              </a:rPr>
              <a:t>ned</a:t>
            </a:r>
            <a:r>
              <a:rPr sz="2000" b="1" spc="5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b="1" spc="-10" dirty="0">
                <a:solidFill>
                  <a:srgbClr val="FFFFFF"/>
                </a:solidFill>
                <a:latin typeface="Times New Roman"/>
                <a:cs typeface="Times New Roman"/>
              </a:rPr>
              <a:t>e</a:t>
            </a:r>
            <a:r>
              <a:rPr sz="2000" b="1" spc="35" dirty="0">
                <a:solidFill>
                  <a:srgbClr val="FFFFFF"/>
                </a:solidFill>
                <a:latin typeface="Times New Roman"/>
                <a:cs typeface="Times New Roman"/>
              </a:rPr>
              <a:t>x</a:t>
            </a:r>
            <a:r>
              <a:rPr sz="2000" b="1" dirty="0">
                <a:solidFill>
                  <a:srgbClr val="FFFFFF"/>
                </a:solidFill>
                <a:latin typeface="Times New Roman"/>
                <a:cs typeface="Times New Roman"/>
              </a:rPr>
              <a:t>pe</a:t>
            </a:r>
            <a:r>
              <a:rPr sz="2000" b="1" spc="-20" dirty="0">
                <a:solidFill>
                  <a:srgbClr val="FFFFFF"/>
                </a:solidFill>
                <a:latin typeface="Times New Roman"/>
                <a:cs typeface="Times New Roman"/>
              </a:rPr>
              <a:t>r</a:t>
            </a:r>
            <a:r>
              <a:rPr sz="2000" b="1" spc="-30" dirty="0">
                <a:solidFill>
                  <a:srgbClr val="FFFFFF"/>
                </a:solidFill>
                <a:latin typeface="Times New Roman"/>
                <a:cs typeface="Times New Roman"/>
              </a:rPr>
              <a:t>t</a:t>
            </a:r>
            <a:r>
              <a:rPr sz="2000" b="1" dirty="0">
                <a:solidFill>
                  <a:srgbClr val="FFFFFF"/>
                </a:solidFill>
                <a:latin typeface="Times New Roman"/>
                <a:cs typeface="Times New Roman"/>
              </a:rPr>
              <a:t>s</a:t>
            </a:r>
            <a:r>
              <a:rPr sz="20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FFFFFF"/>
                </a:solidFill>
                <a:latin typeface="Times New Roman"/>
                <a:cs typeface="Times New Roman"/>
              </a:rPr>
              <a:t>in</a:t>
            </a:r>
            <a:r>
              <a:rPr sz="2000" b="1" spc="-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b="1" spc="-30" dirty="0">
                <a:solidFill>
                  <a:srgbClr val="FFFFFF"/>
                </a:solidFill>
                <a:latin typeface="Times New Roman"/>
                <a:cs typeface="Times New Roman"/>
              </a:rPr>
              <a:t>t</a:t>
            </a:r>
            <a:r>
              <a:rPr sz="2000" b="1" dirty="0">
                <a:solidFill>
                  <a:srgbClr val="FFFFFF"/>
                </a:solidFill>
                <a:latin typeface="Times New Roman"/>
                <a:cs typeface="Times New Roman"/>
              </a:rPr>
              <a:t>he</a:t>
            </a:r>
            <a:r>
              <a:rPr sz="2000" b="1" spc="-2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b="1" spc="-10" dirty="0">
                <a:solidFill>
                  <a:srgbClr val="FFFFFF"/>
                </a:solidFill>
                <a:latin typeface="Times New Roman"/>
                <a:cs typeface="Times New Roman"/>
              </a:rPr>
              <a:t>c</a:t>
            </a:r>
            <a:r>
              <a:rPr sz="2000" b="1" spc="-45" dirty="0">
                <a:solidFill>
                  <a:srgbClr val="FFFFFF"/>
                </a:solidFill>
                <a:latin typeface="Times New Roman"/>
                <a:cs typeface="Times New Roman"/>
              </a:rPr>
              <a:t>o</a:t>
            </a:r>
            <a:r>
              <a:rPr sz="2000" b="1" dirty="0">
                <a:solidFill>
                  <a:srgbClr val="FFFFFF"/>
                </a:solidFill>
                <a:latin typeface="Times New Roman"/>
                <a:cs typeface="Times New Roman"/>
              </a:rPr>
              <a:t>n</a:t>
            </a:r>
            <a:r>
              <a:rPr sz="2000" b="1" spc="-25" dirty="0">
                <a:solidFill>
                  <a:srgbClr val="FFFFFF"/>
                </a:solidFill>
                <a:latin typeface="Times New Roman"/>
                <a:cs typeface="Times New Roman"/>
              </a:rPr>
              <a:t>t</a:t>
            </a:r>
            <a:r>
              <a:rPr sz="2000" b="1" spc="-45" dirty="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sz="2000" b="1" spc="-10" dirty="0">
                <a:solidFill>
                  <a:srgbClr val="FFFFFF"/>
                </a:solidFill>
                <a:latin typeface="Times New Roman"/>
                <a:cs typeface="Times New Roman"/>
              </a:rPr>
              <a:t>c</a:t>
            </a:r>
            <a:r>
              <a:rPr sz="2000" b="1" spc="-30" dirty="0">
                <a:solidFill>
                  <a:srgbClr val="FFFFFF"/>
                </a:solidFill>
                <a:latin typeface="Times New Roman"/>
                <a:cs typeface="Times New Roman"/>
              </a:rPr>
              <a:t>t</a:t>
            </a:r>
            <a:r>
              <a:rPr sz="2000" b="1" spc="-25" dirty="0">
                <a:solidFill>
                  <a:srgbClr val="FFFFFF"/>
                </a:solidFill>
                <a:latin typeface="Times New Roman"/>
                <a:cs typeface="Times New Roman"/>
              </a:rPr>
              <a:t>.</a:t>
            </a:r>
            <a:r>
              <a:rPr sz="2000" b="1" dirty="0">
                <a:solidFill>
                  <a:srgbClr val="FFFFFF"/>
                </a:solidFill>
                <a:latin typeface="Times New Roman"/>
                <a:cs typeface="Times New Roman"/>
              </a:rPr>
              <a:t>.</a:t>
            </a:r>
            <a:endParaRPr sz="2000" dirty="0">
              <a:latin typeface="Times New Roman"/>
              <a:cs typeface="Times New Roman"/>
            </a:endParaRPr>
          </a:p>
        </p:txBody>
      </p:sp>
      <p:sp>
        <p:nvSpPr>
          <p:cNvPr id="24" name="object 21">
            <a:extLst>
              <a:ext uri="{FF2B5EF4-FFF2-40B4-BE49-F238E27FC236}">
                <a16:creationId xmlns:a16="http://schemas.microsoft.com/office/drawing/2014/main" id="{C640F04B-9246-4DE7-9719-0132CECA38E9}"/>
              </a:ext>
            </a:extLst>
          </p:cNvPr>
          <p:cNvSpPr txBox="1"/>
          <p:nvPr/>
        </p:nvSpPr>
        <p:spPr>
          <a:xfrm>
            <a:off x="3713957" y="2927037"/>
            <a:ext cx="4755356" cy="615553"/>
          </a:xfrm>
          <a:prstGeom prst="rect">
            <a:avLst/>
          </a:prstGeom>
          <a:solidFill>
            <a:srgbClr val="00B5DD"/>
          </a:solidFill>
        </p:spPr>
        <p:txBody>
          <a:bodyPr vert="horz" wrap="square" lIns="0" tIns="0" rIns="0" bIns="0" rtlCol="0">
            <a:spAutoFit/>
          </a:bodyPr>
          <a:lstStyle/>
          <a:p>
            <a:pPr marL="195580">
              <a:lnSpc>
                <a:spcPts val="2355"/>
              </a:lnSpc>
            </a:pPr>
            <a:r>
              <a:rPr lang="en-US" sz="2000" b="1" spc="35" dirty="0">
                <a:solidFill>
                  <a:schemeClr val="accent1">
                    <a:lumMod val="50000"/>
                  </a:schemeClr>
                </a:solidFill>
                <a:latin typeface="Times New Roman"/>
                <a:cs typeface="Times New Roman"/>
              </a:rPr>
              <a:t>17 +</a:t>
            </a:r>
            <a:r>
              <a:rPr lang="en-US" sz="2000" b="1" spc="35" dirty="0">
                <a:solidFill>
                  <a:srgbClr val="FFFFFF"/>
                </a:solidFill>
                <a:latin typeface="Times New Roman"/>
                <a:cs typeface="Times New Roman"/>
              </a:rPr>
              <a:t> countries Abroad Program Coordinators</a:t>
            </a:r>
            <a:endParaRPr sz="2000" dirty="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42594" y="409574"/>
            <a:ext cx="4377690" cy="7588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pc="60" dirty="0"/>
              <a:t>Communication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010400" y="111759"/>
            <a:ext cx="1635759" cy="1747520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19946" y="4834555"/>
            <a:ext cx="680236" cy="180741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460692" y="1201229"/>
            <a:ext cx="7070725" cy="3191510"/>
          </a:xfrm>
          <a:prstGeom prst="rect">
            <a:avLst/>
          </a:prstGeom>
        </p:spPr>
        <p:txBody>
          <a:bodyPr vert="horz" wrap="square" lIns="0" tIns="56515" rIns="0" bIns="0" rtlCol="0">
            <a:spAutoFit/>
          </a:bodyPr>
          <a:lstStyle/>
          <a:p>
            <a:pPr marL="63500">
              <a:lnSpc>
                <a:spcPct val="100000"/>
              </a:lnSpc>
              <a:spcBef>
                <a:spcPts val="445"/>
              </a:spcBef>
            </a:pPr>
            <a:r>
              <a:rPr sz="1850" spc="10" dirty="0">
                <a:solidFill>
                  <a:srgbClr val="757A88"/>
                </a:solidFill>
                <a:latin typeface="Times New Roman"/>
                <a:cs typeface="Times New Roman"/>
              </a:rPr>
              <a:t>S</a:t>
            </a:r>
            <a:r>
              <a:rPr sz="1850" spc="-40" dirty="0">
                <a:solidFill>
                  <a:srgbClr val="757A88"/>
                </a:solidFill>
                <a:latin typeface="Times New Roman"/>
                <a:cs typeface="Times New Roman"/>
              </a:rPr>
              <a:t>t</a:t>
            </a:r>
            <a:r>
              <a:rPr sz="1850" spc="30" dirty="0">
                <a:solidFill>
                  <a:srgbClr val="757A88"/>
                </a:solidFill>
                <a:latin typeface="Times New Roman"/>
                <a:cs typeface="Times New Roman"/>
              </a:rPr>
              <a:t>ud</a:t>
            </a:r>
            <a:r>
              <a:rPr sz="1850" spc="-25" dirty="0">
                <a:solidFill>
                  <a:srgbClr val="757A88"/>
                </a:solidFill>
                <a:latin typeface="Times New Roman"/>
                <a:cs typeface="Times New Roman"/>
              </a:rPr>
              <a:t>e</a:t>
            </a:r>
            <a:r>
              <a:rPr sz="1850" spc="30" dirty="0">
                <a:solidFill>
                  <a:srgbClr val="757A88"/>
                </a:solidFill>
                <a:latin typeface="Times New Roman"/>
                <a:cs typeface="Times New Roman"/>
              </a:rPr>
              <a:t>n</a:t>
            </a:r>
            <a:r>
              <a:rPr sz="1850" spc="-5" dirty="0">
                <a:solidFill>
                  <a:srgbClr val="757A88"/>
                </a:solidFill>
                <a:latin typeface="Times New Roman"/>
                <a:cs typeface="Times New Roman"/>
              </a:rPr>
              <a:t>t</a:t>
            </a:r>
            <a:r>
              <a:rPr sz="1850" spc="-175" dirty="0">
                <a:solidFill>
                  <a:srgbClr val="757A88"/>
                </a:solidFill>
                <a:latin typeface="Times New Roman"/>
                <a:cs typeface="Times New Roman"/>
              </a:rPr>
              <a:t> </a:t>
            </a:r>
            <a:r>
              <a:rPr sz="1850" spc="-25" dirty="0">
                <a:solidFill>
                  <a:srgbClr val="757A88"/>
                </a:solidFill>
                <a:latin typeface="Times New Roman"/>
                <a:cs typeface="Times New Roman"/>
              </a:rPr>
              <a:t>c</a:t>
            </a:r>
            <a:r>
              <a:rPr sz="1850" spc="30" dirty="0">
                <a:solidFill>
                  <a:srgbClr val="757A88"/>
                </a:solidFill>
                <a:latin typeface="Times New Roman"/>
                <a:cs typeface="Times New Roman"/>
              </a:rPr>
              <a:t>onn</a:t>
            </a:r>
            <a:r>
              <a:rPr sz="1850" spc="-25" dirty="0">
                <a:solidFill>
                  <a:srgbClr val="757A88"/>
                </a:solidFill>
                <a:latin typeface="Times New Roman"/>
                <a:cs typeface="Times New Roman"/>
              </a:rPr>
              <a:t>ec</a:t>
            </a:r>
            <a:r>
              <a:rPr sz="1850" spc="-5" dirty="0">
                <a:solidFill>
                  <a:srgbClr val="757A88"/>
                </a:solidFill>
                <a:latin typeface="Times New Roman"/>
                <a:cs typeface="Times New Roman"/>
              </a:rPr>
              <a:t>t</a:t>
            </a:r>
            <a:r>
              <a:rPr sz="1850" spc="-175" dirty="0">
                <a:solidFill>
                  <a:srgbClr val="757A88"/>
                </a:solidFill>
                <a:latin typeface="Times New Roman"/>
                <a:cs typeface="Times New Roman"/>
              </a:rPr>
              <a:t> </a:t>
            </a:r>
            <a:r>
              <a:rPr sz="1850" spc="-10" dirty="0">
                <a:solidFill>
                  <a:srgbClr val="757A88"/>
                </a:solidFill>
                <a:latin typeface="Times New Roman"/>
                <a:cs typeface="Times New Roman"/>
              </a:rPr>
              <a:t>&amp;</a:t>
            </a:r>
            <a:r>
              <a:rPr sz="1850" spc="-135" dirty="0">
                <a:solidFill>
                  <a:srgbClr val="757A88"/>
                </a:solidFill>
                <a:latin typeface="Times New Roman"/>
                <a:cs typeface="Times New Roman"/>
              </a:rPr>
              <a:t> </a:t>
            </a:r>
            <a:r>
              <a:rPr sz="1850" spc="-50" dirty="0">
                <a:solidFill>
                  <a:srgbClr val="757A88"/>
                </a:solidFill>
                <a:latin typeface="Times New Roman"/>
                <a:cs typeface="Times New Roman"/>
              </a:rPr>
              <a:t>g</a:t>
            </a:r>
            <a:r>
              <a:rPr sz="1850" spc="-25" dirty="0">
                <a:solidFill>
                  <a:srgbClr val="757A88"/>
                </a:solidFill>
                <a:latin typeface="Times New Roman"/>
                <a:cs typeface="Times New Roman"/>
              </a:rPr>
              <a:t>e</a:t>
            </a:r>
            <a:r>
              <a:rPr sz="1850" spc="-5" dirty="0">
                <a:solidFill>
                  <a:srgbClr val="757A88"/>
                </a:solidFill>
                <a:latin typeface="Times New Roman"/>
                <a:cs typeface="Times New Roman"/>
              </a:rPr>
              <a:t>t</a:t>
            </a:r>
            <a:r>
              <a:rPr sz="1850" spc="-15" dirty="0">
                <a:solidFill>
                  <a:srgbClr val="757A88"/>
                </a:solidFill>
                <a:latin typeface="Times New Roman"/>
                <a:cs typeface="Times New Roman"/>
              </a:rPr>
              <a:t> </a:t>
            </a:r>
            <a:r>
              <a:rPr sz="1850" spc="30" dirty="0">
                <a:solidFill>
                  <a:srgbClr val="757A88"/>
                </a:solidFill>
                <a:latin typeface="Times New Roman"/>
                <a:cs typeface="Times New Roman"/>
              </a:rPr>
              <a:t>doub</a:t>
            </a:r>
            <a:r>
              <a:rPr sz="1850" spc="-40" dirty="0">
                <a:solidFill>
                  <a:srgbClr val="757A88"/>
                </a:solidFill>
                <a:latin typeface="Times New Roman"/>
                <a:cs typeface="Times New Roman"/>
              </a:rPr>
              <a:t>t</a:t>
            </a:r>
            <a:r>
              <a:rPr sz="1850" spc="-5" dirty="0">
                <a:solidFill>
                  <a:srgbClr val="757A88"/>
                </a:solidFill>
                <a:latin typeface="Times New Roman"/>
                <a:cs typeface="Times New Roman"/>
              </a:rPr>
              <a:t>s</a:t>
            </a:r>
            <a:r>
              <a:rPr sz="1850" spc="-145" dirty="0">
                <a:solidFill>
                  <a:srgbClr val="757A88"/>
                </a:solidFill>
                <a:latin typeface="Times New Roman"/>
                <a:cs typeface="Times New Roman"/>
              </a:rPr>
              <a:t> </a:t>
            </a:r>
            <a:r>
              <a:rPr sz="1850" spc="-25" dirty="0">
                <a:solidFill>
                  <a:srgbClr val="757A88"/>
                </a:solidFill>
                <a:latin typeface="Times New Roman"/>
                <a:cs typeface="Times New Roman"/>
              </a:rPr>
              <a:t>c</a:t>
            </a:r>
            <a:r>
              <a:rPr sz="1850" spc="-40" dirty="0">
                <a:solidFill>
                  <a:srgbClr val="757A88"/>
                </a:solidFill>
                <a:latin typeface="Times New Roman"/>
                <a:cs typeface="Times New Roman"/>
              </a:rPr>
              <a:t>l</a:t>
            </a:r>
            <a:r>
              <a:rPr sz="1850" spc="-25" dirty="0">
                <a:solidFill>
                  <a:srgbClr val="757A88"/>
                </a:solidFill>
                <a:latin typeface="Times New Roman"/>
                <a:cs typeface="Times New Roman"/>
              </a:rPr>
              <a:t>ea</a:t>
            </a:r>
            <a:r>
              <a:rPr sz="1850" spc="15" dirty="0">
                <a:solidFill>
                  <a:srgbClr val="757A88"/>
                </a:solidFill>
                <a:latin typeface="Times New Roman"/>
                <a:cs typeface="Times New Roman"/>
              </a:rPr>
              <a:t>r</a:t>
            </a:r>
            <a:r>
              <a:rPr sz="1850" spc="-25" dirty="0">
                <a:solidFill>
                  <a:srgbClr val="757A88"/>
                </a:solidFill>
                <a:latin typeface="Times New Roman"/>
                <a:cs typeface="Times New Roman"/>
              </a:rPr>
              <a:t>e</a:t>
            </a:r>
            <a:r>
              <a:rPr sz="1850" spc="-5" dirty="0">
                <a:solidFill>
                  <a:srgbClr val="757A88"/>
                </a:solidFill>
                <a:latin typeface="Times New Roman"/>
                <a:cs typeface="Times New Roman"/>
              </a:rPr>
              <a:t>d</a:t>
            </a:r>
            <a:endParaRPr sz="18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345"/>
              </a:spcBef>
              <a:tabLst>
                <a:tab pos="358140" algn="l"/>
              </a:tabLst>
            </a:pPr>
            <a:r>
              <a:rPr sz="1600" dirty="0">
                <a:solidFill>
                  <a:srgbClr val="00B5DD"/>
                </a:solidFill>
                <a:latin typeface="Cambria Math"/>
                <a:cs typeface="Cambria Math"/>
              </a:rPr>
              <a:t>▸	</a:t>
            </a:r>
            <a:r>
              <a:rPr sz="1850" spc="-35" dirty="0">
                <a:solidFill>
                  <a:srgbClr val="393E50"/>
                </a:solidFill>
                <a:latin typeface="Times New Roman"/>
                <a:cs typeface="Times New Roman"/>
              </a:rPr>
              <a:t>Email</a:t>
            </a:r>
            <a:r>
              <a:rPr sz="1850" spc="-45" dirty="0">
                <a:solidFill>
                  <a:srgbClr val="393E50"/>
                </a:solidFill>
                <a:latin typeface="Times New Roman"/>
                <a:cs typeface="Times New Roman"/>
              </a:rPr>
              <a:t> </a:t>
            </a:r>
            <a:r>
              <a:rPr sz="1850" spc="5" dirty="0">
                <a:solidFill>
                  <a:srgbClr val="393E50"/>
                </a:solidFill>
                <a:latin typeface="Times New Roman"/>
                <a:cs typeface="Times New Roman"/>
              </a:rPr>
              <a:t>Groups</a:t>
            </a:r>
            <a:endParaRPr sz="1850">
              <a:latin typeface="Times New Roman"/>
              <a:cs typeface="Times New Roman"/>
            </a:endParaRPr>
          </a:p>
          <a:p>
            <a:pPr marL="470534">
              <a:lnSpc>
                <a:spcPct val="100000"/>
              </a:lnSpc>
              <a:spcBef>
                <a:spcPts val="105"/>
              </a:spcBef>
              <a:tabLst>
                <a:tab pos="815975" algn="l"/>
              </a:tabLst>
            </a:pPr>
            <a:r>
              <a:rPr sz="1600" dirty="0">
                <a:solidFill>
                  <a:srgbClr val="00B5DD"/>
                </a:solidFill>
                <a:latin typeface="Cambria Math"/>
                <a:cs typeface="Cambria Math"/>
              </a:rPr>
              <a:t>▹	</a:t>
            </a:r>
            <a:r>
              <a:rPr sz="1850" u="sng" spc="-15" dirty="0">
                <a:solidFill>
                  <a:srgbClr val="393E50"/>
                </a:solidFill>
                <a:uFill>
                  <a:solidFill>
                    <a:srgbClr val="393E50"/>
                  </a:solidFill>
                </a:uFill>
                <a:latin typeface="Times New Roman"/>
                <a:cs typeface="Times New Roman"/>
                <a:hlinkClick r:id="rId4"/>
              </a:rPr>
              <a:t>https://groups.io/g/boss</a:t>
            </a:r>
            <a:endParaRPr sz="1850">
              <a:latin typeface="Times New Roman"/>
              <a:cs typeface="Times New Roman"/>
            </a:endParaRPr>
          </a:p>
          <a:p>
            <a:pPr marL="470534">
              <a:lnSpc>
                <a:spcPct val="100000"/>
              </a:lnSpc>
              <a:spcBef>
                <a:spcPts val="185"/>
              </a:spcBef>
              <a:tabLst>
                <a:tab pos="815975" algn="l"/>
              </a:tabLst>
            </a:pPr>
            <a:r>
              <a:rPr sz="1600" dirty="0">
                <a:solidFill>
                  <a:srgbClr val="00B5DD"/>
                </a:solidFill>
                <a:latin typeface="Cambria Math"/>
                <a:cs typeface="Cambria Math"/>
              </a:rPr>
              <a:t>▹	</a:t>
            </a:r>
            <a:r>
              <a:rPr sz="1850" u="sng" spc="-15" dirty="0">
                <a:solidFill>
                  <a:srgbClr val="393E50"/>
                </a:solidFill>
                <a:uFill>
                  <a:solidFill>
                    <a:srgbClr val="393E50"/>
                  </a:solidFill>
                </a:uFill>
                <a:latin typeface="Times New Roman"/>
                <a:cs typeface="Times New Roman"/>
                <a:hlinkClick r:id="rId5"/>
              </a:rPr>
              <a:t>https://groups.io/g/bhanu-overseas</a:t>
            </a:r>
            <a:endParaRPr sz="18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358140" algn="l"/>
              </a:tabLst>
            </a:pPr>
            <a:r>
              <a:rPr sz="1600" dirty="0">
                <a:solidFill>
                  <a:srgbClr val="00B5DD"/>
                </a:solidFill>
                <a:latin typeface="Cambria Math"/>
                <a:cs typeface="Cambria Math"/>
              </a:rPr>
              <a:t>▸	</a:t>
            </a:r>
            <a:r>
              <a:rPr sz="1850" spc="-70" dirty="0">
                <a:solidFill>
                  <a:srgbClr val="393E50"/>
                </a:solidFill>
                <a:latin typeface="Times New Roman"/>
                <a:cs typeface="Times New Roman"/>
              </a:rPr>
              <a:t>W</a:t>
            </a:r>
            <a:r>
              <a:rPr sz="1850" spc="30" dirty="0">
                <a:solidFill>
                  <a:srgbClr val="393E50"/>
                </a:solidFill>
                <a:latin typeface="Times New Roman"/>
                <a:cs typeface="Times New Roman"/>
              </a:rPr>
              <a:t>h</a:t>
            </a:r>
            <a:r>
              <a:rPr sz="1850" spc="-25" dirty="0">
                <a:solidFill>
                  <a:srgbClr val="393E50"/>
                </a:solidFill>
                <a:latin typeface="Times New Roman"/>
                <a:cs typeface="Times New Roman"/>
              </a:rPr>
              <a:t>a</a:t>
            </a:r>
            <a:r>
              <a:rPr sz="1850" spc="-40" dirty="0">
                <a:solidFill>
                  <a:srgbClr val="393E50"/>
                </a:solidFill>
                <a:latin typeface="Times New Roman"/>
                <a:cs typeface="Times New Roman"/>
              </a:rPr>
              <a:t>t</a:t>
            </a:r>
            <a:r>
              <a:rPr sz="1850" spc="-5" dirty="0">
                <a:solidFill>
                  <a:srgbClr val="393E50"/>
                </a:solidFill>
                <a:latin typeface="Times New Roman"/>
                <a:cs typeface="Times New Roman"/>
              </a:rPr>
              <a:t>s</a:t>
            </a:r>
            <a:r>
              <a:rPr sz="1850" spc="-55" dirty="0">
                <a:solidFill>
                  <a:srgbClr val="393E50"/>
                </a:solidFill>
                <a:latin typeface="Times New Roman"/>
                <a:cs typeface="Times New Roman"/>
              </a:rPr>
              <a:t>A</a:t>
            </a:r>
            <a:r>
              <a:rPr sz="1850" spc="30" dirty="0">
                <a:solidFill>
                  <a:srgbClr val="393E50"/>
                </a:solidFill>
                <a:latin typeface="Times New Roman"/>
                <a:cs typeface="Times New Roman"/>
              </a:rPr>
              <a:t>p</a:t>
            </a:r>
            <a:r>
              <a:rPr sz="1850" spc="-5" dirty="0">
                <a:solidFill>
                  <a:srgbClr val="393E50"/>
                </a:solidFill>
                <a:latin typeface="Times New Roman"/>
                <a:cs typeface="Times New Roman"/>
              </a:rPr>
              <a:t>p</a:t>
            </a:r>
            <a:r>
              <a:rPr sz="1850" spc="-105" dirty="0">
                <a:solidFill>
                  <a:srgbClr val="393E50"/>
                </a:solidFill>
                <a:latin typeface="Times New Roman"/>
                <a:cs typeface="Times New Roman"/>
              </a:rPr>
              <a:t> </a:t>
            </a:r>
            <a:r>
              <a:rPr sz="1850" spc="-60" dirty="0">
                <a:solidFill>
                  <a:srgbClr val="393E50"/>
                </a:solidFill>
                <a:latin typeface="Times New Roman"/>
                <a:cs typeface="Times New Roman"/>
              </a:rPr>
              <a:t>G</a:t>
            </a:r>
            <a:r>
              <a:rPr sz="1850" spc="15" dirty="0">
                <a:solidFill>
                  <a:srgbClr val="393E50"/>
                </a:solidFill>
                <a:latin typeface="Times New Roman"/>
                <a:cs typeface="Times New Roman"/>
              </a:rPr>
              <a:t>r</a:t>
            </a:r>
            <a:r>
              <a:rPr sz="1850" spc="30" dirty="0">
                <a:solidFill>
                  <a:srgbClr val="393E50"/>
                </a:solidFill>
                <a:latin typeface="Times New Roman"/>
                <a:cs typeface="Times New Roman"/>
              </a:rPr>
              <a:t>oup</a:t>
            </a:r>
            <a:r>
              <a:rPr sz="1850" spc="-5" dirty="0">
                <a:solidFill>
                  <a:srgbClr val="393E50"/>
                </a:solidFill>
                <a:latin typeface="Times New Roman"/>
                <a:cs typeface="Times New Roman"/>
              </a:rPr>
              <a:t>s</a:t>
            </a:r>
            <a:r>
              <a:rPr sz="1850" spc="-130" dirty="0">
                <a:solidFill>
                  <a:srgbClr val="393E50"/>
                </a:solidFill>
                <a:latin typeface="Times New Roman"/>
                <a:cs typeface="Times New Roman"/>
              </a:rPr>
              <a:t> </a:t>
            </a:r>
            <a:r>
              <a:rPr sz="1850" spc="15" dirty="0">
                <a:solidFill>
                  <a:srgbClr val="393E50"/>
                </a:solidFill>
                <a:latin typeface="Times New Roman"/>
                <a:cs typeface="Times New Roman"/>
              </a:rPr>
              <a:t>(</a:t>
            </a:r>
            <a:r>
              <a:rPr sz="1850" spc="-45" dirty="0">
                <a:solidFill>
                  <a:srgbClr val="393E50"/>
                </a:solidFill>
                <a:latin typeface="Times New Roman"/>
                <a:cs typeface="Times New Roman"/>
              </a:rPr>
              <a:t>3</a:t>
            </a:r>
            <a:r>
              <a:rPr sz="1850" spc="-5" dirty="0">
                <a:solidFill>
                  <a:srgbClr val="393E50"/>
                </a:solidFill>
                <a:latin typeface="Times New Roman"/>
                <a:cs typeface="Times New Roman"/>
              </a:rPr>
              <a:t>)</a:t>
            </a:r>
            <a:endParaRPr sz="18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185"/>
              </a:spcBef>
              <a:tabLst>
                <a:tab pos="358140" algn="l"/>
              </a:tabLst>
            </a:pPr>
            <a:r>
              <a:rPr sz="1600" dirty="0">
                <a:solidFill>
                  <a:srgbClr val="00B5DD"/>
                </a:solidFill>
                <a:latin typeface="Cambria Math"/>
                <a:cs typeface="Cambria Math"/>
              </a:rPr>
              <a:t>▸	</a:t>
            </a:r>
            <a:r>
              <a:rPr sz="1850" spc="-90" dirty="0">
                <a:solidFill>
                  <a:srgbClr val="393E50"/>
                </a:solidFill>
                <a:latin typeface="Times New Roman"/>
                <a:cs typeface="Times New Roman"/>
              </a:rPr>
              <a:t>L</a:t>
            </a:r>
            <a:r>
              <a:rPr sz="1850" spc="-40" dirty="0">
                <a:solidFill>
                  <a:srgbClr val="393E50"/>
                </a:solidFill>
                <a:latin typeface="Times New Roman"/>
                <a:cs typeface="Times New Roman"/>
              </a:rPr>
              <a:t>i</a:t>
            </a:r>
            <a:r>
              <a:rPr sz="1850" spc="30" dirty="0">
                <a:solidFill>
                  <a:srgbClr val="393E50"/>
                </a:solidFill>
                <a:latin typeface="Times New Roman"/>
                <a:cs typeface="Times New Roman"/>
              </a:rPr>
              <a:t>nk</a:t>
            </a:r>
            <a:r>
              <a:rPr sz="1850" spc="-25" dirty="0">
                <a:solidFill>
                  <a:srgbClr val="393E50"/>
                </a:solidFill>
                <a:latin typeface="Times New Roman"/>
                <a:cs typeface="Times New Roman"/>
              </a:rPr>
              <a:t>e</a:t>
            </a:r>
            <a:r>
              <a:rPr sz="1850" spc="30" dirty="0">
                <a:solidFill>
                  <a:srgbClr val="393E50"/>
                </a:solidFill>
                <a:latin typeface="Times New Roman"/>
                <a:cs typeface="Times New Roman"/>
              </a:rPr>
              <a:t>d</a:t>
            </a:r>
            <a:r>
              <a:rPr sz="1850" spc="15" dirty="0">
                <a:solidFill>
                  <a:srgbClr val="393E50"/>
                </a:solidFill>
                <a:latin typeface="Times New Roman"/>
                <a:cs typeface="Times New Roman"/>
              </a:rPr>
              <a:t>I</a:t>
            </a:r>
            <a:r>
              <a:rPr sz="1850" spc="-5" dirty="0">
                <a:solidFill>
                  <a:srgbClr val="393E50"/>
                </a:solidFill>
                <a:latin typeface="Times New Roman"/>
                <a:cs typeface="Times New Roman"/>
              </a:rPr>
              <a:t>n</a:t>
            </a:r>
            <a:r>
              <a:rPr sz="1850" spc="-105" dirty="0">
                <a:solidFill>
                  <a:srgbClr val="393E50"/>
                </a:solidFill>
                <a:latin typeface="Times New Roman"/>
                <a:cs typeface="Times New Roman"/>
              </a:rPr>
              <a:t> </a:t>
            </a:r>
            <a:r>
              <a:rPr sz="1850" spc="-55" dirty="0">
                <a:solidFill>
                  <a:srgbClr val="393E50"/>
                </a:solidFill>
                <a:latin typeface="Times New Roman"/>
                <a:cs typeface="Times New Roman"/>
              </a:rPr>
              <a:t>G</a:t>
            </a:r>
            <a:r>
              <a:rPr sz="1850" spc="15" dirty="0">
                <a:solidFill>
                  <a:srgbClr val="393E50"/>
                </a:solidFill>
                <a:latin typeface="Times New Roman"/>
                <a:cs typeface="Times New Roman"/>
              </a:rPr>
              <a:t>r</a:t>
            </a:r>
            <a:r>
              <a:rPr sz="1850" spc="30" dirty="0">
                <a:solidFill>
                  <a:srgbClr val="393E50"/>
                </a:solidFill>
                <a:latin typeface="Times New Roman"/>
                <a:cs typeface="Times New Roman"/>
              </a:rPr>
              <a:t>oup</a:t>
            </a:r>
            <a:r>
              <a:rPr sz="1850" spc="-5" dirty="0">
                <a:solidFill>
                  <a:srgbClr val="393E50"/>
                </a:solidFill>
                <a:latin typeface="Times New Roman"/>
                <a:cs typeface="Times New Roman"/>
              </a:rPr>
              <a:t>s</a:t>
            </a:r>
            <a:endParaRPr sz="18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358140" algn="l"/>
              </a:tabLst>
            </a:pPr>
            <a:r>
              <a:rPr sz="1600" dirty="0">
                <a:solidFill>
                  <a:srgbClr val="00B5DD"/>
                </a:solidFill>
                <a:latin typeface="Cambria Math"/>
                <a:cs typeface="Cambria Math"/>
              </a:rPr>
              <a:t>▸	</a:t>
            </a:r>
            <a:r>
              <a:rPr sz="1850" u="sng" spc="-20" dirty="0">
                <a:solidFill>
                  <a:srgbClr val="393E50"/>
                </a:solidFill>
                <a:uFill>
                  <a:solidFill>
                    <a:srgbClr val="393E50"/>
                  </a:solidFill>
                </a:uFill>
                <a:latin typeface="Times New Roman"/>
                <a:cs typeface="Times New Roman"/>
                <a:hlinkClick r:id="rId6"/>
              </a:rPr>
              <a:t>www.facebook.com/bhanusamaj.boss</a:t>
            </a:r>
            <a:endParaRPr sz="18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180"/>
              </a:spcBef>
              <a:tabLst>
                <a:tab pos="358140" algn="l"/>
              </a:tabLst>
            </a:pPr>
            <a:r>
              <a:rPr sz="1600" dirty="0">
                <a:solidFill>
                  <a:srgbClr val="00B5DD"/>
                </a:solidFill>
                <a:latin typeface="Cambria Math"/>
                <a:cs typeface="Cambria Math"/>
              </a:rPr>
              <a:t>▸	</a:t>
            </a:r>
            <a:r>
              <a:rPr sz="1850" spc="-65" dirty="0">
                <a:solidFill>
                  <a:srgbClr val="393E50"/>
                </a:solidFill>
                <a:latin typeface="Times New Roman"/>
                <a:cs typeface="Times New Roman"/>
              </a:rPr>
              <a:t>W</a:t>
            </a:r>
            <a:r>
              <a:rPr sz="1850" spc="-25" dirty="0">
                <a:solidFill>
                  <a:srgbClr val="393E50"/>
                </a:solidFill>
                <a:latin typeface="Times New Roman"/>
                <a:cs typeface="Times New Roman"/>
              </a:rPr>
              <a:t>e</a:t>
            </a:r>
            <a:r>
              <a:rPr sz="1850" spc="30" dirty="0">
                <a:solidFill>
                  <a:srgbClr val="393E50"/>
                </a:solidFill>
                <a:latin typeface="Times New Roman"/>
                <a:cs typeface="Times New Roman"/>
              </a:rPr>
              <a:t>b</a:t>
            </a:r>
            <a:r>
              <a:rPr sz="1850" spc="-5" dirty="0">
                <a:solidFill>
                  <a:srgbClr val="393E50"/>
                </a:solidFill>
                <a:latin typeface="Times New Roman"/>
                <a:cs typeface="Times New Roman"/>
              </a:rPr>
              <a:t>s</a:t>
            </a:r>
            <a:r>
              <a:rPr sz="1850" spc="-40" dirty="0">
                <a:solidFill>
                  <a:srgbClr val="393E50"/>
                </a:solidFill>
                <a:latin typeface="Times New Roman"/>
                <a:cs typeface="Times New Roman"/>
              </a:rPr>
              <a:t>it</a:t>
            </a:r>
            <a:r>
              <a:rPr sz="1850" spc="-5" dirty="0">
                <a:solidFill>
                  <a:srgbClr val="393E50"/>
                </a:solidFill>
                <a:latin typeface="Times New Roman"/>
                <a:cs typeface="Times New Roman"/>
              </a:rPr>
              <a:t>e</a:t>
            </a:r>
            <a:r>
              <a:rPr sz="1850" spc="-85" dirty="0">
                <a:solidFill>
                  <a:srgbClr val="393E50"/>
                </a:solidFill>
                <a:latin typeface="Times New Roman"/>
                <a:cs typeface="Times New Roman"/>
              </a:rPr>
              <a:t> </a:t>
            </a:r>
            <a:r>
              <a:rPr sz="1850" spc="-135" dirty="0">
                <a:solidFill>
                  <a:srgbClr val="393E50"/>
                </a:solidFill>
                <a:latin typeface="Times New Roman"/>
                <a:cs typeface="Times New Roman"/>
              </a:rPr>
              <a:t>U</a:t>
            </a:r>
            <a:r>
              <a:rPr sz="1850" spc="30" dirty="0">
                <a:solidFill>
                  <a:srgbClr val="393E50"/>
                </a:solidFill>
                <a:latin typeface="Times New Roman"/>
                <a:cs typeface="Times New Roman"/>
              </a:rPr>
              <a:t>pd</a:t>
            </a:r>
            <a:r>
              <a:rPr sz="1850" spc="-25" dirty="0">
                <a:solidFill>
                  <a:srgbClr val="393E50"/>
                </a:solidFill>
                <a:latin typeface="Times New Roman"/>
                <a:cs typeface="Times New Roman"/>
              </a:rPr>
              <a:t>a</a:t>
            </a:r>
            <a:r>
              <a:rPr sz="1850" spc="-40" dirty="0">
                <a:solidFill>
                  <a:srgbClr val="393E50"/>
                </a:solidFill>
                <a:latin typeface="Times New Roman"/>
                <a:cs typeface="Times New Roman"/>
              </a:rPr>
              <a:t>t</a:t>
            </a:r>
            <a:r>
              <a:rPr sz="1850" spc="-25" dirty="0">
                <a:solidFill>
                  <a:srgbClr val="393E50"/>
                </a:solidFill>
                <a:latin typeface="Times New Roman"/>
                <a:cs typeface="Times New Roman"/>
              </a:rPr>
              <a:t>e</a:t>
            </a:r>
            <a:r>
              <a:rPr sz="1850" spc="-5" dirty="0">
                <a:solidFill>
                  <a:srgbClr val="393E50"/>
                </a:solidFill>
                <a:latin typeface="Times New Roman"/>
                <a:cs typeface="Times New Roman"/>
              </a:rPr>
              <a:t>:</a:t>
            </a:r>
            <a:r>
              <a:rPr sz="1850" spc="-10" dirty="0">
                <a:solidFill>
                  <a:srgbClr val="393E50"/>
                </a:solidFill>
                <a:latin typeface="Times New Roman"/>
                <a:cs typeface="Times New Roman"/>
              </a:rPr>
              <a:t> </a:t>
            </a:r>
            <a:r>
              <a:rPr sz="1850" u="sng" spc="20" dirty="0">
                <a:solidFill>
                  <a:srgbClr val="393E50"/>
                </a:solidFill>
                <a:uFill>
                  <a:solidFill>
                    <a:srgbClr val="393E50"/>
                  </a:solidFill>
                </a:uFill>
                <a:latin typeface="Times New Roman"/>
                <a:cs typeface="Times New Roman"/>
                <a:hlinkClick r:id="rId7"/>
              </a:rPr>
              <a:t>www</a:t>
            </a:r>
            <a:r>
              <a:rPr sz="1850" u="sng" spc="10" dirty="0">
                <a:solidFill>
                  <a:srgbClr val="393E50"/>
                </a:solidFill>
                <a:uFill>
                  <a:solidFill>
                    <a:srgbClr val="393E50"/>
                  </a:solidFill>
                </a:uFill>
                <a:latin typeface="Times New Roman"/>
                <a:cs typeface="Times New Roman"/>
                <a:hlinkClick r:id="rId7"/>
              </a:rPr>
              <a:t>.</a:t>
            </a:r>
            <a:r>
              <a:rPr sz="1850" u="sng" spc="30" dirty="0">
                <a:solidFill>
                  <a:srgbClr val="393E50"/>
                </a:solidFill>
                <a:uFill>
                  <a:solidFill>
                    <a:srgbClr val="393E50"/>
                  </a:solidFill>
                </a:uFill>
                <a:latin typeface="Times New Roman"/>
                <a:cs typeface="Times New Roman"/>
                <a:hlinkClick r:id="rId7"/>
              </a:rPr>
              <a:t>b</a:t>
            </a:r>
            <a:r>
              <a:rPr sz="1850" u="sng" spc="-50" dirty="0">
                <a:solidFill>
                  <a:srgbClr val="393E50"/>
                </a:solidFill>
                <a:uFill>
                  <a:solidFill>
                    <a:srgbClr val="393E50"/>
                  </a:solidFill>
                </a:uFill>
                <a:latin typeface="Times New Roman"/>
                <a:cs typeface="Times New Roman"/>
                <a:hlinkClick r:id="rId7"/>
              </a:rPr>
              <a:t>h</a:t>
            </a:r>
            <a:r>
              <a:rPr sz="1850" u="sng" spc="-25" dirty="0">
                <a:solidFill>
                  <a:srgbClr val="393E50"/>
                </a:solidFill>
                <a:uFill>
                  <a:solidFill>
                    <a:srgbClr val="393E50"/>
                  </a:solidFill>
                </a:uFill>
                <a:latin typeface="Times New Roman"/>
                <a:cs typeface="Times New Roman"/>
                <a:hlinkClick r:id="rId7"/>
              </a:rPr>
              <a:t>a</a:t>
            </a:r>
            <a:r>
              <a:rPr sz="1850" u="sng" spc="-50" dirty="0">
                <a:solidFill>
                  <a:srgbClr val="393E50"/>
                </a:solidFill>
                <a:uFill>
                  <a:solidFill>
                    <a:srgbClr val="393E50"/>
                  </a:solidFill>
                </a:uFill>
                <a:latin typeface="Times New Roman"/>
                <a:cs typeface="Times New Roman"/>
                <a:hlinkClick r:id="rId7"/>
              </a:rPr>
              <a:t>n</a:t>
            </a:r>
            <a:r>
              <a:rPr sz="1850" u="sng" spc="30" dirty="0">
                <a:solidFill>
                  <a:srgbClr val="393E50"/>
                </a:solidFill>
                <a:uFill>
                  <a:solidFill>
                    <a:srgbClr val="393E50"/>
                  </a:solidFill>
                </a:uFill>
                <a:latin typeface="Times New Roman"/>
                <a:cs typeface="Times New Roman"/>
                <a:hlinkClick r:id="rId7"/>
              </a:rPr>
              <a:t>u</a:t>
            </a:r>
            <a:r>
              <a:rPr sz="1850" u="sng" spc="-85" dirty="0">
                <a:solidFill>
                  <a:srgbClr val="393E50"/>
                </a:solidFill>
                <a:uFill>
                  <a:solidFill>
                    <a:srgbClr val="393E50"/>
                  </a:solidFill>
                </a:uFill>
                <a:latin typeface="Times New Roman"/>
                <a:cs typeface="Times New Roman"/>
                <a:hlinkClick r:id="rId7"/>
              </a:rPr>
              <a:t>s</a:t>
            </a:r>
            <a:r>
              <a:rPr sz="1850" u="sng" spc="-25" dirty="0">
                <a:solidFill>
                  <a:srgbClr val="393E50"/>
                </a:solidFill>
                <a:uFill>
                  <a:solidFill>
                    <a:srgbClr val="393E50"/>
                  </a:solidFill>
                </a:uFill>
                <a:latin typeface="Times New Roman"/>
                <a:cs typeface="Times New Roman"/>
                <a:hlinkClick r:id="rId7"/>
              </a:rPr>
              <a:t>a</a:t>
            </a:r>
            <a:r>
              <a:rPr sz="1850" u="sng" spc="-5" dirty="0">
                <a:solidFill>
                  <a:srgbClr val="393E50"/>
                </a:solidFill>
                <a:uFill>
                  <a:solidFill>
                    <a:srgbClr val="393E50"/>
                  </a:solidFill>
                </a:uFill>
                <a:latin typeface="Times New Roman"/>
                <a:cs typeface="Times New Roman"/>
                <a:hlinkClick r:id="rId7"/>
              </a:rPr>
              <a:t>m</a:t>
            </a:r>
            <a:r>
              <a:rPr sz="1850" u="sng" spc="-20" dirty="0">
                <a:solidFill>
                  <a:srgbClr val="393E50"/>
                </a:solidFill>
                <a:uFill>
                  <a:solidFill>
                    <a:srgbClr val="393E50"/>
                  </a:solidFill>
                </a:uFill>
                <a:latin typeface="Times New Roman"/>
                <a:cs typeface="Times New Roman"/>
                <a:hlinkClick r:id="rId7"/>
              </a:rPr>
              <a:t>a</a:t>
            </a:r>
            <a:r>
              <a:rPr sz="1850" u="sng" spc="-40" dirty="0">
                <a:solidFill>
                  <a:srgbClr val="393E50"/>
                </a:solidFill>
                <a:uFill>
                  <a:solidFill>
                    <a:srgbClr val="393E50"/>
                  </a:solidFill>
                </a:uFill>
                <a:latin typeface="Times New Roman"/>
                <a:cs typeface="Times New Roman"/>
                <a:hlinkClick r:id="rId7"/>
              </a:rPr>
              <a:t>j</a:t>
            </a:r>
            <a:r>
              <a:rPr sz="1850" u="sng" spc="10" dirty="0">
                <a:solidFill>
                  <a:srgbClr val="393E50"/>
                </a:solidFill>
                <a:uFill>
                  <a:solidFill>
                    <a:srgbClr val="393E50"/>
                  </a:solidFill>
                </a:uFill>
                <a:latin typeface="Times New Roman"/>
                <a:cs typeface="Times New Roman"/>
                <a:hlinkClick r:id="rId7"/>
              </a:rPr>
              <a:t>.</a:t>
            </a:r>
            <a:r>
              <a:rPr sz="1850" u="sng" spc="-50" dirty="0">
                <a:solidFill>
                  <a:srgbClr val="393E50"/>
                </a:solidFill>
                <a:uFill>
                  <a:solidFill>
                    <a:srgbClr val="393E50"/>
                  </a:solidFill>
                </a:uFill>
                <a:latin typeface="Times New Roman"/>
                <a:cs typeface="Times New Roman"/>
                <a:hlinkClick r:id="rId7"/>
              </a:rPr>
              <a:t>o</a:t>
            </a:r>
            <a:r>
              <a:rPr sz="1850" u="sng" spc="-60" dirty="0">
                <a:solidFill>
                  <a:srgbClr val="393E50"/>
                </a:solidFill>
                <a:uFill>
                  <a:solidFill>
                    <a:srgbClr val="393E50"/>
                  </a:solidFill>
                </a:uFill>
                <a:latin typeface="Times New Roman"/>
                <a:cs typeface="Times New Roman"/>
                <a:hlinkClick r:id="rId7"/>
              </a:rPr>
              <a:t>r</a:t>
            </a:r>
            <a:r>
              <a:rPr sz="1850" u="sng" spc="-50" dirty="0">
                <a:solidFill>
                  <a:srgbClr val="393E50"/>
                </a:solidFill>
                <a:uFill>
                  <a:solidFill>
                    <a:srgbClr val="393E50"/>
                  </a:solidFill>
                </a:uFill>
                <a:latin typeface="Times New Roman"/>
                <a:cs typeface="Times New Roman"/>
                <a:hlinkClick r:id="rId7"/>
              </a:rPr>
              <a:t>g</a:t>
            </a:r>
            <a:r>
              <a:rPr sz="1850" u="sng" spc="-40" dirty="0">
                <a:solidFill>
                  <a:srgbClr val="393E50"/>
                </a:solidFill>
                <a:uFill>
                  <a:solidFill>
                    <a:srgbClr val="393E50"/>
                  </a:solidFill>
                </a:uFill>
                <a:latin typeface="Times New Roman"/>
                <a:cs typeface="Times New Roman"/>
                <a:hlinkClick r:id="rId7"/>
              </a:rPr>
              <a:t>/</a:t>
            </a:r>
            <a:r>
              <a:rPr sz="1850" u="sng" spc="30" dirty="0">
                <a:solidFill>
                  <a:srgbClr val="393E50"/>
                </a:solidFill>
                <a:uFill>
                  <a:solidFill>
                    <a:srgbClr val="393E50"/>
                  </a:solidFill>
                </a:uFill>
                <a:latin typeface="Times New Roman"/>
                <a:cs typeface="Times New Roman"/>
                <a:hlinkClick r:id="rId7"/>
              </a:rPr>
              <a:t>b</a:t>
            </a:r>
            <a:r>
              <a:rPr sz="1850" u="sng" spc="-50" dirty="0">
                <a:solidFill>
                  <a:srgbClr val="393E50"/>
                </a:solidFill>
                <a:uFill>
                  <a:solidFill>
                    <a:srgbClr val="393E50"/>
                  </a:solidFill>
                </a:uFill>
                <a:latin typeface="Times New Roman"/>
                <a:cs typeface="Times New Roman"/>
                <a:hlinkClick r:id="rId7"/>
              </a:rPr>
              <a:t>o</a:t>
            </a:r>
            <a:r>
              <a:rPr sz="1850" u="sng" spc="-5" dirty="0">
                <a:solidFill>
                  <a:srgbClr val="393E50"/>
                </a:solidFill>
                <a:uFill>
                  <a:solidFill>
                    <a:srgbClr val="393E50"/>
                  </a:solidFill>
                </a:uFill>
                <a:latin typeface="Times New Roman"/>
                <a:cs typeface="Times New Roman"/>
                <a:hlinkClick r:id="rId7"/>
              </a:rPr>
              <a:t>ss</a:t>
            </a:r>
            <a:endParaRPr sz="1850">
              <a:latin typeface="Times New Roman"/>
              <a:cs typeface="Times New Roman"/>
            </a:endParaRPr>
          </a:p>
          <a:p>
            <a:pPr marL="42545" marR="5080">
              <a:lnSpc>
                <a:spcPct val="104700"/>
              </a:lnSpc>
              <a:spcBef>
                <a:spcPts val="965"/>
              </a:spcBef>
            </a:pPr>
            <a:r>
              <a:rPr sz="1850" spc="-5" dirty="0">
                <a:solidFill>
                  <a:srgbClr val="757A88"/>
                </a:solidFill>
                <a:latin typeface="Times New Roman"/>
                <a:cs typeface="Times New Roman"/>
              </a:rPr>
              <a:t>Students</a:t>
            </a:r>
            <a:r>
              <a:rPr sz="1850" spc="-140" dirty="0">
                <a:solidFill>
                  <a:srgbClr val="757A88"/>
                </a:solidFill>
                <a:latin typeface="Times New Roman"/>
                <a:cs typeface="Times New Roman"/>
              </a:rPr>
              <a:t> </a:t>
            </a:r>
            <a:r>
              <a:rPr sz="1850" spc="-20" dirty="0">
                <a:solidFill>
                  <a:srgbClr val="757A88"/>
                </a:solidFill>
                <a:latin typeface="Times New Roman"/>
                <a:cs typeface="Times New Roman"/>
              </a:rPr>
              <a:t>can</a:t>
            </a:r>
            <a:r>
              <a:rPr sz="1850" spc="-95" dirty="0">
                <a:solidFill>
                  <a:srgbClr val="757A88"/>
                </a:solidFill>
                <a:latin typeface="Times New Roman"/>
                <a:cs typeface="Times New Roman"/>
              </a:rPr>
              <a:t> </a:t>
            </a:r>
            <a:r>
              <a:rPr sz="1850" dirty="0">
                <a:solidFill>
                  <a:srgbClr val="757A88"/>
                </a:solidFill>
                <a:latin typeface="Times New Roman"/>
                <a:cs typeface="Times New Roman"/>
              </a:rPr>
              <a:t>connect</a:t>
            </a:r>
            <a:r>
              <a:rPr sz="1850" spc="-170" dirty="0">
                <a:solidFill>
                  <a:srgbClr val="757A88"/>
                </a:solidFill>
                <a:latin typeface="Times New Roman"/>
                <a:cs typeface="Times New Roman"/>
              </a:rPr>
              <a:t> </a:t>
            </a:r>
            <a:r>
              <a:rPr sz="1850" spc="-15" dirty="0">
                <a:solidFill>
                  <a:srgbClr val="757A88"/>
                </a:solidFill>
                <a:latin typeface="Times New Roman"/>
                <a:cs typeface="Times New Roman"/>
              </a:rPr>
              <a:t>with</a:t>
            </a:r>
            <a:r>
              <a:rPr sz="1850" spc="-100" dirty="0">
                <a:solidFill>
                  <a:srgbClr val="757A88"/>
                </a:solidFill>
                <a:latin typeface="Times New Roman"/>
                <a:cs typeface="Times New Roman"/>
              </a:rPr>
              <a:t> </a:t>
            </a:r>
            <a:r>
              <a:rPr sz="1850" spc="-10" dirty="0">
                <a:solidFill>
                  <a:srgbClr val="757A88"/>
                </a:solidFill>
                <a:latin typeface="Times New Roman"/>
                <a:cs typeface="Times New Roman"/>
              </a:rPr>
              <a:t>alumni,</a:t>
            </a:r>
            <a:r>
              <a:rPr sz="1850" spc="-114" dirty="0">
                <a:solidFill>
                  <a:srgbClr val="757A88"/>
                </a:solidFill>
                <a:latin typeface="Times New Roman"/>
                <a:cs typeface="Times New Roman"/>
              </a:rPr>
              <a:t> </a:t>
            </a:r>
            <a:r>
              <a:rPr sz="1850" spc="10" dirty="0">
                <a:solidFill>
                  <a:srgbClr val="757A88"/>
                </a:solidFill>
                <a:latin typeface="Times New Roman"/>
                <a:cs typeface="Times New Roman"/>
              </a:rPr>
              <a:t>host</a:t>
            </a:r>
            <a:r>
              <a:rPr sz="1850" spc="-165" dirty="0">
                <a:solidFill>
                  <a:srgbClr val="757A88"/>
                </a:solidFill>
                <a:latin typeface="Times New Roman"/>
                <a:cs typeface="Times New Roman"/>
              </a:rPr>
              <a:t> </a:t>
            </a:r>
            <a:r>
              <a:rPr sz="1850" spc="-20" dirty="0">
                <a:solidFill>
                  <a:srgbClr val="757A88"/>
                </a:solidFill>
                <a:latin typeface="Times New Roman"/>
                <a:cs typeface="Times New Roman"/>
              </a:rPr>
              <a:t>families</a:t>
            </a:r>
            <a:r>
              <a:rPr sz="1850" spc="-45" dirty="0">
                <a:solidFill>
                  <a:srgbClr val="757A88"/>
                </a:solidFill>
                <a:latin typeface="Times New Roman"/>
                <a:cs typeface="Times New Roman"/>
              </a:rPr>
              <a:t> </a:t>
            </a:r>
            <a:r>
              <a:rPr sz="1850" spc="-25" dirty="0">
                <a:solidFill>
                  <a:srgbClr val="757A88"/>
                </a:solidFill>
                <a:latin typeface="Times New Roman"/>
                <a:cs typeface="Times New Roman"/>
              </a:rPr>
              <a:t>etc</a:t>
            </a:r>
            <a:r>
              <a:rPr sz="1850" spc="5" dirty="0">
                <a:solidFill>
                  <a:srgbClr val="757A88"/>
                </a:solidFill>
                <a:latin typeface="Times New Roman"/>
                <a:cs typeface="Times New Roman"/>
              </a:rPr>
              <a:t> </a:t>
            </a:r>
            <a:r>
              <a:rPr sz="1850" dirty="0">
                <a:solidFill>
                  <a:srgbClr val="757A88"/>
                </a:solidFill>
                <a:latin typeface="Times New Roman"/>
                <a:cs typeface="Times New Roman"/>
              </a:rPr>
              <a:t>through</a:t>
            </a:r>
            <a:r>
              <a:rPr sz="1850" spc="-95" dirty="0">
                <a:solidFill>
                  <a:srgbClr val="757A88"/>
                </a:solidFill>
                <a:latin typeface="Times New Roman"/>
                <a:cs typeface="Times New Roman"/>
              </a:rPr>
              <a:t> </a:t>
            </a:r>
            <a:r>
              <a:rPr sz="1850" spc="-10" dirty="0">
                <a:solidFill>
                  <a:srgbClr val="757A88"/>
                </a:solidFill>
                <a:latin typeface="Times New Roman"/>
                <a:cs typeface="Times New Roman"/>
              </a:rPr>
              <a:t>these</a:t>
            </a:r>
            <a:r>
              <a:rPr sz="1850" spc="340" dirty="0">
                <a:solidFill>
                  <a:srgbClr val="757A88"/>
                </a:solidFill>
                <a:latin typeface="Times New Roman"/>
                <a:cs typeface="Times New Roman"/>
              </a:rPr>
              <a:t> </a:t>
            </a:r>
            <a:r>
              <a:rPr sz="1850" spc="-5" dirty="0">
                <a:solidFill>
                  <a:srgbClr val="757A88"/>
                </a:solidFill>
                <a:latin typeface="Times New Roman"/>
                <a:cs typeface="Times New Roman"/>
              </a:rPr>
              <a:t>platforms </a:t>
            </a:r>
            <a:r>
              <a:rPr sz="1850" spc="-450" dirty="0">
                <a:solidFill>
                  <a:srgbClr val="757A88"/>
                </a:solidFill>
                <a:latin typeface="Times New Roman"/>
                <a:cs typeface="Times New Roman"/>
              </a:rPr>
              <a:t> </a:t>
            </a:r>
            <a:r>
              <a:rPr sz="1850" dirty="0">
                <a:solidFill>
                  <a:srgbClr val="757A88"/>
                </a:solidFill>
                <a:latin typeface="Times New Roman"/>
                <a:cs typeface="Times New Roman"/>
              </a:rPr>
              <a:t>and</a:t>
            </a:r>
            <a:r>
              <a:rPr sz="1850" spc="-114" dirty="0">
                <a:solidFill>
                  <a:srgbClr val="757A88"/>
                </a:solidFill>
                <a:latin typeface="Times New Roman"/>
                <a:cs typeface="Times New Roman"/>
              </a:rPr>
              <a:t> </a:t>
            </a:r>
            <a:r>
              <a:rPr sz="1850" spc="-25" dirty="0">
                <a:solidFill>
                  <a:srgbClr val="757A88"/>
                </a:solidFill>
                <a:latin typeface="Times New Roman"/>
                <a:cs typeface="Times New Roman"/>
              </a:rPr>
              <a:t>get</a:t>
            </a:r>
            <a:r>
              <a:rPr sz="1850" spc="-15" dirty="0">
                <a:solidFill>
                  <a:srgbClr val="757A88"/>
                </a:solidFill>
                <a:latin typeface="Times New Roman"/>
                <a:cs typeface="Times New Roman"/>
              </a:rPr>
              <a:t> their</a:t>
            </a:r>
            <a:r>
              <a:rPr sz="1850" spc="-40" dirty="0">
                <a:solidFill>
                  <a:srgbClr val="757A88"/>
                </a:solidFill>
                <a:latin typeface="Times New Roman"/>
                <a:cs typeface="Times New Roman"/>
              </a:rPr>
              <a:t> </a:t>
            </a:r>
            <a:r>
              <a:rPr sz="1850" spc="-5" dirty="0">
                <a:solidFill>
                  <a:srgbClr val="757A88"/>
                </a:solidFill>
                <a:latin typeface="Times New Roman"/>
                <a:cs typeface="Times New Roman"/>
              </a:rPr>
              <a:t>queries</a:t>
            </a:r>
            <a:r>
              <a:rPr sz="1850" spc="-145" dirty="0">
                <a:solidFill>
                  <a:srgbClr val="757A88"/>
                </a:solidFill>
                <a:latin typeface="Times New Roman"/>
                <a:cs typeface="Times New Roman"/>
              </a:rPr>
              <a:t> </a:t>
            </a:r>
            <a:r>
              <a:rPr sz="1850" dirty="0">
                <a:solidFill>
                  <a:srgbClr val="757A88"/>
                </a:solidFill>
                <a:latin typeface="Times New Roman"/>
                <a:cs typeface="Times New Roman"/>
              </a:rPr>
              <a:t>resolved.</a:t>
            </a:r>
            <a:endParaRPr sz="185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©</a:t>
            </a:r>
            <a:r>
              <a:rPr spc="-210" dirty="0"/>
              <a:t> </a:t>
            </a:r>
            <a:r>
              <a:rPr spc="-20" dirty="0"/>
              <a:t>202</a:t>
            </a:r>
            <a:r>
              <a:rPr dirty="0"/>
              <a:t>2</a:t>
            </a:r>
            <a:r>
              <a:rPr spc="-70" dirty="0"/>
              <a:t> </a:t>
            </a:r>
            <a:r>
              <a:rPr spc="90" dirty="0"/>
              <a:t>B</a:t>
            </a:r>
            <a:r>
              <a:rPr spc="-30" dirty="0"/>
              <a:t>h</a:t>
            </a:r>
            <a:r>
              <a:rPr spc="10" dirty="0"/>
              <a:t>a</a:t>
            </a:r>
            <a:r>
              <a:rPr spc="-30" dirty="0"/>
              <a:t>nu</a:t>
            </a:r>
            <a:r>
              <a:rPr spc="25" dirty="0"/>
              <a:t>s</a:t>
            </a:r>
            <a:r>
              <a:rPr spc="10" dirty="0"/>
              <a:t>a</a:t>
            </a:r>
            <a:r>
              <a:rPr spc="30" dirty="0"/>
              <a:t>m</a:t>
            </a:r>
            <a:r>
              <a:rPr spc="10" dirty="0"/>
              <a:t>a</a:t>
            </a:r>
            <a:r>
              <a:rPr spc="-100" dirty="0"/>
              <a:t>j</a:t>
            </a:r>
            <a:r>
              <a:rPr spc="-45" dirty="0"/>
              <a:t>.</a:t>
            </a:r>
            <a:r>
              <a:rPr spc="-15" dirty="0"/>
              <a:t>o</a:t>
            </a:r>
            <a:r>
              <a:rPr spc="-35" dirty="0"/>
              <a:t>r</a:t>
            </a:r>
            <a:r>
              <a:rPr dirty="0"/>
              <a:t>g</a:t>
            </a:r>
          </a:p>
        </p:txBody>
      </p:sp>
      <p:sp>
        <p:nvSpPr>
          <p:cNvPr id="7" name="object 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fld id="{81D60167-4931-47E6-BA6A-407CBD079E47}" type="slidenum">
              <a:rPr dirty="0"/>
              <a:t>16</a:t>
            </a:fld>
            <a:endParaRPr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71193" y="1012253"/>
            <a:ext cx="4205605" cy="2478692"/>
          </a:xfrm>
          <a:prstGeom prst="rect">
            <a:avLst/>
          </a:prstGeom>
        </p:spPr>
        <p:txBody>
          <a:bodyPr vert="horz" wrap="square" lIns="0" tIns="181610" rIns="0" bIns="0" rtlCol="0">
            <a:spAutoFit/>
          </a:bodyPr>
          <a:lstStyle/>
          <a:p>
            <a:pPr marL="12700" marR="5080">
              <a:lnSpc>
                <a:spcPts val="5850"/>
              </a:lnSpc>
              <a:spcBef>
                <a:spcPts val="1430"/>
              </a:spcBef>
            </a:pPr>
            <a:r>
              <a:rPr sz="6000" spc="365" dirty="0">
                <a:solidFill>
                  <a:srgbClr val="00B5DD"/>
                </a:solidFill>
                <a:latin typeface="Raleway" panose="020B0503030101060003" pitchFamily="34" charset="0"/>
              </a:rPr>
              <a:t>B</a:t>
            </a:r>
            <a:r>
              <a:rPr sz="6000" spc="509" dirty="0">
                <a:solidFill>
                  <a:srgbClr val="00B5DD"/>
                </a:solidFill>
                <a:latin typeface="Raleway" panose="020B0503030101060003" pitchFamily="34" charset="0"/>
              </a:rPr>
              <a:t>R</a:t>
            </a:r>
            <a:r>
              <a:rPr sz="6000" spc="595" dirty="0">
                <a:solidFill>
                  <a:srgbClr val="00B5DD"/>
                </a:solidFill>
                <a:latin typeface="Raleway" panose="020B0503030101060003" pitchFamily="34" charset="0"/>
              </a:rPr>
              <a:t>O</a:t>
            </a:r>
            <a:r>
              <a:rPr sz="6000" spc="459" dirty="0">
                <a:solidFill>
                  <a:srgbClr val="00B5DD"/>
                </a:solidFill>
                <a:latin typeface="Raleway" panose="020B0503030101060003" pitchFamily="34" charset="0"/>
              </a:rPr>
              <a:t>A</a:t>
            </a:r>
            <a:r>
              <a:rPr sz="6000" spc="560" dirty="0">
                <a:solidFill>
                  <a:srgbClr val="00B5DD"/>
                </a:solidFill>
                <a:latin typeface="Raleway" panose="020B0503030101060003" pitchFamily="34" charset="0"/>
              </a:rPr>
              <a:t>D</a:t>
            </a:r>
            <a:r>
              <a:rPr sz="6000" spc="465" dirty="0">
                <a:solidFill>
                  <a:srgbClr val="00B5DD"/>
                </a:solidFill>
                <a:latin typeface="Raleway" panose="020B0503030101060003" pitchFamily="34" charset="0"/>
              </a:rPr>
              <a:t>E</a:t>
            </a:r>
            <a:r>
              <a:rPr sz="6000" dirty="0">
                <a:solidFill>
                  <a:srgbClr val="00B5DD"/>
                </a:solidFill>
                <a:latin typeface="Raleway" panose="020B0503030101060003" pitchFamily="34" charset="0"/>
              </a:rPr>
              <a:t>R  </a:t>
            </a:r>
            <a:r>
              <a:rPr sz="6000" spc="270" dirty="0">
                <a:solidFill>
                  <a:srgbClr val="00B5DD"/>
                </a:solidFill>
                <a:latin typeface="Raleway" panose="020B0503030101060003" pitchFamily="34" charset="0"/>
              </a:rPr>
              <a:t>VISION</a:t>
            </a:r>
            <a:endParaRPr sz="6000" dirty="0">
              <a:latin typeface="Raleway" panose="020B0503030101060003" pitchFamily="34" charset="0"/>
            </a:endParaRPr>
          </a:p>
          <a:p>
            <a:pPr marL="12700" marR="187325">
              <a:lnSpc>
                <a:spcPct val="110200"/>
              </a:lnSpc>
              <a:spcBef>
                <a:spcPts val="994"/>
              </a:spcBef>
            </a:pPr>
            <a:r>
              <a:rPr sz="2000" spc="5" dirty="0">
                <a:solidFill>
                  <a:srgbClr val="393E50"/>
                </a:solidFill>
                <a:latin typeface="Raleway" panose="020B0503030101060003" pitchFamily="34" charset="0"/>
                <a:cs typeface="Times New Roman"/>
              </a:rPr>
              <a:t>Expanding</a:t>
            </a:r>
            <a:r>
              <a:rPr sz="2000" spc="-65" dirty="0">
                <a:solidFill>
                  <a:srgbClr val="393E50"/>
                </a:solidFill>
                <a:latin typeface="Raleway" panose="020B0503030101060003" pitchFamily="34" charset="0"/>
                <a:cs typeface="Times New Roman"/>
              </a:rPr>
              <a:t> </a:t>
            </a:r>
            <a:r>
              <a:rPr sz="2000" spc="15" dirty="0">
                <a:solidFill>
                  <a:srgbClr val="393E50"/>
                </a:solidFill>
                <a:latin typeface="Raleway" panose="020B0503030101060003" pitchFamily="34" charset="0"/>
                <a:cs typeface="Times New Roman"/>
              </a:rPr>
              <a:t>the</a:t>
            </a:r>
            <a:r>
              <a:rPr sz="2000" spc="-105" dirty="0">
                <a:solidFill>
                  <a:srgbClr val="393E50"/>
                </a:solidFill>
                <a:latin typeface="Raleway" panose="020B0503030101060003" pitchFamily="34" charset="0"/>
                <a:cs typeface="Times New Roman"/>
              </a:rPr>
              <a:t> </a:t>
            </a:r>
            <a:r>
              <a:rPr sz="2000" spc="15" dirty="0">
                <a:solidFill>
                  <a:srgbClr val="393E50"/>
                </a:solidFill>
                <a:latin typeface="Raleway" panose="020B0503030101060003" pitchFamily="34" charset="0"/>
                <a:cs typeface="Times New Roman"/>
              </a:rPr>
              <a:t>scope</a:t>
            </a:r>
            <a:r>
              <a:rPr sz="2000" spc="-110" dirty="0">
                <a:solidFill>
                  <a:srgbClr val="393E50"/>
                </a:solidFill>
                <a:latin typeface="Raleway" panose="020B0503030101060003" pitchFamily="34" charset="0"/>
                <a:cs typeface="Times New Roman"/>
              </a:rPr>
              <a:t> </a:t>
            </a:r>
            <a:r>
              <a:rPr sz="2000" spc="15" dirty="0">
                <a:solidFill>
                  <a:srgbClr val="393E50"/>
                </a:solidFill>
                <a:latin typeface="Raleway" panose="020B0503030101060003" pitchFamily="34" charset="0"/>
                <a:cs typeface="Times New Roman"/>
              </a:rPr>
              <a:t>of</a:t>
            </a:r>
            <a:r>
              <a:rPr sz="2000" spc="-45" dirty="0">
                <a:solidFill>
                  <a:srgbClr val="393E50"/>
                </a:solidFill>
                <a:latin typeface="Raleway" panose="020B0503030101060003" pitchFamily="34" charset="0"/>
                <a:cs typeface="Times New Roman"/>
              </a:rPr>
              <a:t> </a:t>
            </a:r>
            <a:r>
              <a:rPr sz="2000" spc="-15" dirty="0">
                <a:solidFill>
                  <a:srgbClr val="393E50"/>
                </a:solidFill>
                <a:latin typeface="Raleway" panose="020B0503030101060003" pitchFamily="34" charset="0"/>
                <a:cs typeface="Times New Roman"/>
              </a:rPr>
              <a:t>BOSS</a:t>
            </a:r>
            <a:r>
              <a:rPr sz="2000" spc="60" dirty="0">
                <a:solidFill>
                  <a:srgbClr val="393E50"/>
                </a:solidFill>
                <a:latin typeface="Raleway" panose="020B0503030101060003" pitchFamily="34" charset="0"/>
                <a:cs typeface="Times New Roman"/>
              </a:rPr>
              <a:t> </a:t>
            </a:r>
            <a:r>
              <a:rPr sz="2000" dirty="0">
                <a:solidFill>
                  <a:srgbClr val="393E50"/>
                </a:solidFill>
                <a:latin typeface="Raleway" panose="020B0503030101060003" pitchFamily="34" charset="0"/>
                <a:cs typeface="Times New Roman"/>
              </a:rPr>
              <a:t>&amp; </a:t>
            </a:r>
            <a:r>
              <a:rPr sz="2000" spc="-484" dirty="0">
                <a:solidFill>
                  <a:srgbClr val="393E50"/>
                </a:solidFill>
                <a:latin typeface="Raleway" panose="020B0503030101060003" pitchFamily="34" charset="0"/>
                <a:cs typeface="Times New Roman"/>
              </a:rPr>
              <a:t> </a:t>
            </a:r>
            <a:r>
              <a:rPr sz="2000" spc="-15" dirty="0">
                <a:solidFill>
                  <a:srgbClr val="393E50"/>
                </a:solidFill>
                <a:latin typeface="Raleway" panose="020B0503030101060003" pitchFamily="34" charset="0"/>
                <a:cs typeface="Times New Roman"/>
              </a:rPr>
              <a:t>NABS</a:t>
            </a:r>
            <a:endParaRPr sz="2000" dirty="0">
              <a:latin typeface="Raleway" panose="020B0503030101060003" pitchFamily="34" charset="0"/>
              <a:cs typeface="Times New Roman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5039359" y="619759"/>
            <a:ext cx="3423920" cy="3810000"/>
            <a:chOff x="5039359" y="619759"/>
            <a:chExt cx="3423920" cy="3810000"/>
          </a:xfrm>
        </p:grpSpPr>
        <p:sp>
          <p:nvSpPr>
            <p:cNvPr id="4" name="object 4"/>
            <p:cNvSpPr/>
            <p:nvPr/>
          </p:nvSpPr>
          <p:spPr>
            <a:xfrm>
              <a:off x="5039359" y="2834639"/>
              <a:ext cx="599440" cy="345440"/>
            </a:xfrm>
            <a:custGeom>
              <a:avLst/>
              <a:gdLst/>
              <a:ahLst/>
              <a:cxnLst/>
              <a:rect l="l" t="t" r="r" b="b"/>
              <a:pathLst>
                <a:path w="599439" h="345439">
                  <a:moveTo>
                    <a:pt x="299592" y="0"/>
                  </a:moveTo>
                  <a:lnTo>
                    <a:pt x="239267" y="3556"/>
                  </a:lnTo>
                  <a:lnTo>
                    <a:pt x="183006" y="13588"/>
                  </a:lnTo>
                  <a:lnTo>
                    <a:pt x="132079" y="29463"/>
                  </a:lnTo>
                  <a:lnTo>
                    <a:pt x="87756" y="50545"/>
                  </a:lnTo>
                  <a:lnTo>
                    <a:pt x="51180" y="76072"/>
                  </a:lnTo>
                  <a:lnTo>
                    <a:pt x="23494" y="105409"/>
                  </a:lnTo>
                  <a:lnTo>
                    <a:pt x="0" y="172593"/>
                  </a:lnTo>
                  <a:lnTo>
                    <a:pt x="6095" y="207390"/>
                  </a:lnTo>
                  <a:lnTo>
                    <a:pt x="51180" y="269239"/>
                  </a:lnTo>
                  <a:lnTo>
                    <a:pt x="87756" y="294767"/>
                  </a:lnTo>
                  <a:lnTo>
                    <a:pt x="132079" y="315849"/>
                  </a:lnTo>
                  <a:lnTo>
                    <a:pt x="183006" y="331724"/>
                  </a:lnTo>
                  <a:lnTo>
                    <a:pt x="239267" y="341756"/>
                  </a:lnTo>
                  <a:lnTo>
                    <a:pt x="299592" y="345313"/>
                  </a:lnTo>
                  <a:lnTo>
                    <a:pt x="360044" y="341756"/>
                  </a:lnTo>
                  <a:lnTo>
                    <a:pt x="416178" y="331724"/>
                  </a:lnTo>
                  <a:lnTo>
                    <a:pt x="467105" y="315849"/>
                  </a:lnTo>
                  <a:lnTo>
                    <a:pt x="511428" y="294767"/>
                  </a:lnTo>
                  <a:lnTo>
                    <a:pt x="548004" y="269239"/>
                  </a:lnTo>
                  <a:lnTo>
                    <a:pt x="575690" y="239902"/>
                  </a:lnTo>
                  <a:lnTo>
                    <a:pt x="599186" y="172593"/>
                  </a:lnTo>
                  <a:lnTo>
                    <a:pt x="593089" y="137794"/>
                  </a:lnTo>
                  <a:lnTo>
                    <a:pt x="548004" y="76072"/>
                  </a:lnTo>
                  <a:lnTo>
                    <a:pt x="511428" y="50545"/>
                  </a:lnTo>
                  <a:lnTo>
                    <a:pt x="467105" y="29463"/>
                  </a:lnTo>
                  <a:lnTo>
                    <a:pt x="416178" y="13588"/>
                  </a:lnTo>
                  <a:lnTo>
                    <a:pt x="360044" y="3556"/>
                  </a:lnTo>
                  <a:lnTo>
                    <a:pt x="299592" y="0"/>
                  </a:lnTo>
                  <a:close/>
                </a:path>
              </a:pathLst>
            </a:custGeom>
            <a:solidFill>
              <a:srgbClr val="D5D7E4">
                <a:alpha val="39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171439" y="2885439"/>
              <a:ext cx="365760" cy="213360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5181599" y="2082799"/>
              <a:ext cx="304800" cy="883919"/>
            </a:xfrm>
            <a:custGeom>
              <a:avLst/>
              <a:gdLst/>
              <a:ahLst/>
              <a:cxnLst/>
              <a:rect l="l" t="t" r="r" b="b"/>
              <a:pathLst>
                <a:path w="304800" h="883919">
                  <a:moveTo>
                    <a:pt x="299212" y="0"/>
                  </a:moveTo>
                  <a:lnTo>
                    <a:pt x="3555" y="76835"/>
                  </a:lnTo>
                  <a:lnTo>
                    <a:pt x="5079" y="107950"/>
                  </a:lnTo>
                  <a:lnTo>
                    <a:pt x="19050" y="325120"/>
                  </a:lnTo>
                  <a:lnTo>
                    <a:pt x="21716" y="382651"/>
                  </a:lnTo>
                  <a:lnTo>
                    <a:pt x="23495" y="436118"/>
                  </a:lnTo>
                  <a:lnTo>
                    <a:pt x="24511" y="490982"/>
                  </a:lnTo>
                  <a:lnTo>
                    <a:pt x="17145" y="526288"/>
                  </a:lnTo>
                  <a:lnTo>
                    <a:pt x="10287" y="564007"/>
                  </a:lnTo>
                  <a:lnTo>
                    <a:pt x="3555" y="609473"/>
                  </a:lnTo>
                  <a:lnTo>
                    <a:pt x="0" y="677926"/>
                  </a:lnTo>
                  <a:lnTo>
                    <a:pt x="380" y="766318"/>
                  </a:lnTo>
                  <a:lnTo>
                    <a:pt x="2286" y="842772"/>
                  </a:lnTo>
                  <a:lnTo>
                    <a:pt x="3555" y="875284"/>
                  </a:lnTo>
                  <a:lnTo>
                    <a:pt x="16637" y="881380"/>
                  </a:lnTo>
                  <a:lnTo>
                    <a:pt x="30734" y="883412"/>
                  </a:lnTo>
                  <a:lnTo>
                    <a:pt x="44830" y="881380"/>
                  </a:lnTo>
                  <a:lnTo>
                    <a:pt x="107823" y="640969"/>
                  </a:lnTo>
                  <a:lnTo>
                    <a:pt x="117475" y="591566"/>
                  </a:lnTo>
                  <a:lnTo>
                    <a:pt x="123951" y="550672"/>
                  </a:lnTo>
                  <a:lnTo>
                    <a:pt x="129032" y="514858"/>
                  </a:lnTo>
                  <a:lnTo>
                    <a:pt x="134492" y="481076"/>
                  </a:lnTo>
                  <a:lnTo>
                    <a:pt x="143510" y="409702"/>
                  </a:lnTo>
                  <a:lnTo>
                    <a:pt x="153797" y="305943"/>
                  </a:lnTo>
                  <a:lnTo>
                    <a:pt x="165735" y="171831"/>
                  </a:lnTo>
                  <a:lnTo>
                    <a:pt x="174244" y="172339"/>
                  </a:lnTo>
                  <a:lnTo>
                    <a:pt x="196596" y="459994"/>
                  </a:lnTo>
                  <a:lnTo>
                    <a:pt x="191770" y="475996"/>
                  </a:lnTo>
                  <a:lnTo>
                    <a:pt x="187833" y="492252"/>
                  </a:lnTo>
                  <a:lnTo>
                    <a:pt x="184658" y="508635"/>
                  </a:lnTo>
                  <a:lnTo>
                    <a:pt x="182245" y="525145"/>
                  </a:lnTo>
                  <a:lnTo>
                    <a:pt x="180721" y="589153"/>
                  </a:lnTo>
                  <a:lnTo>
                    <a:pt x="183261" y="684022"/>
                  </a:lnTo>
                  <a:lnTo>
                    <a:pt x="188722" y="807720"/>
                  </a:lnTo>
                  <a:lnTo>
                    <a:pt x="203326" y="813435"/>
                  </a:lnTo>
                  <a:lnTo>
                    <a:pt x="218566" y="814832"/>
                  </a:lnTo>
                  <a:lnTo>
                    <a:pt x="233679" y="812165"/>
                  </a:lnTo>
                  <a:lnTo>
                    <a:pt x="256539" y="755777"/>
                  </a:lnTo>
                  <a:lnTo>
                    <a:pt x="276098" y="643255"/>
                  </a:lnTo>
                  <a:lnTo>
                    <a:pt x="295655" y="521843"/>
                  </a:lnTo>
                  <a:lnTo>
                    <a:pt x="304546" y="445643"/>
                  </a:lnTo>
                  <a:lnTo>
                    <a:pt x="299212" y="0"/>
                  </a:lnTo>
                  <a:close/>
                </a:path>
              </a:pathLst>
            </a:custGeom>
            <a:solidFill>
              <a:srgbClr val="00B5D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222239" y="1523999"/>
              <a:ext cx="203200" cy="193039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5455919" y="1564639"/>
              <a:ext cx="284480" cy="558800"/>
            </a:xfrm>
            <a:custGeom>
              <a:avLst/>
              <a:gdLst/>
              <a:ahLst/>
              <a:cxnLst/>
              <a:rect l="l" t="t" r="r" b="b"/>
              <a:pathLst>
                <a:path w="284479" h="558800">
                  <a:moveTo>
                    <a:pt x="8508" y="0"/>
                  </a:moveTo>
                  <a:lnTo>
                    <a:pt x="0" y="19812"/>
                  </a:lnTo>
                  <a:lnTo>
                    <a:pt x="634" y="41148"/>
                  </a:lnTo>
                  <a:lnTo>
                    <a:pt x="4444" y="63627"/>
                  </a:lnTo>
                  <a:lnTo>
                    <a:pt x="4952" y="86995"/>
                  </a:lnTo>
                  <a:lnTo>
                    <a:pt x="2412" y="123952"/>
                  </a:lnTo>
                  <a:lnTo>
                    <a:pt x="2412" y="175514"/>
                  </a:lnTo>
                  <a:lnTo>
                    <a:pt x="4825" y="235331"/>
                  </a:lnTo>
                  <a:lnTo>
                    <a:pt x="10032" y="296799"/>
                  </a:lnTo>
                  <a:lnTo>
                    <a:pt x="18033" y="353314"/>
                  </a:lnTo>
                  <a:lnTo>
                    <a:pt x="28955" y="398399"/>
                  </a:lnTo>
                  <a:lnTo>
                    <a:pt x="99440" y="470154"/>
                  </a:lnTo>
                  <a:lnTo>
                    <a:pt x="141604" y="500761"/>
                  </a:lnTo>
                  <a:lnTo>
                    <a:pt x="180339" y="523113"/>
                  </a:lnTo>
                  <a:lnTo>
                    <a:pt x="218439" y="541020"/>
                  </a:lnTo>
                  <a:lnTo>
                    <a:pt x="258444" y="558292"/>
                  </a:lnTo>
                  <a:lnTo>
                    <a:pt x="267334" y="543814"/>
                  </a:lnTo>
                  <a:lnTo>
                    <a:pt x="274192" y="531876"/>
                  </a:lnTo>
                  <a:lnTo>
                    <a:pt x="279272" y="519684"/>
                  </a:lnTo>
                  <a:lnTo>
                    <a:pt x="282955" y="504698"/>
                  </a:lnTo>
                  <a:lnTo>
                    <a:pt x="283971" y="498729"/>
                  </a:lnTo>
                  <a:lnTo>
                    <a:pt x="279400" y="496189"/>
                  </a:lnTo>
                  <a:lnTo>
                    <a:pt x="273938" y="493776"/>
                  </a:lnTo>
                  <a:lnTo>
                    <a:pt x="239394" y="476885"/>
                  </a:lnTo>
                  <a:lnTo>
                    <a:pt x="188594" y="448310"/>
                  </a:lnTo>
                  <a:lnTo>
                    <a:pt x="133476" y="411861"/>
                  </a:lnTo>
                  <a:lnTo>
                    <a:pt x="86232" y="371348"/>
                  </a:lnTo>
                  <a:lnTo>
                    <a:pt x="81152" y="324485"/>
                  </a:lnTo>
                  <a:lnTo>
                    <a:pt x="73151" y="220472"/>
                  </a:lnTo>
                  <a:lnTo>
                    <a:pt x="67817" y="167640"/>
                  </a:lnTo>
                  <a:lnTo>
                    <a:pt x="59943" y="116967"/>
                  </a:lnTo>
                  <a:lnTo>
                    <a:pt x="48132" y="70739"/>
                  </a:lnTo>
                  <a:lnTo>
                    <a:pt x="31495" y="31115"/>
                  </a:lnTo>
                  <a:lnTo>
                    <a:pt x="8508" y="0"/>
                  </a:lnTo>
                  <a:close/>
                </a:path>
              </a:pathLst>
            </a:custGeom>
            <a:solidFill>
              <a:srgbClr val="DFAD8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5171439" y="1554479"/>
              <a:ext cx="324485" cy="650240"/>
            </a:xfrm>
            <a:custGeom>
              <a:avLst/>
              <a:gdLst/>
              <a:ahLst/>
              <a:cxnLst/>
              <a:rect l="l" t="t" r="r" b="b"/>
              <a:pathLst>
                <a:path w="324485" h="650239">
                  <a:moveTo>
                    <a:pt x="253873" y="0"/>
                  </a:moveTo>
                  <a:lnTo>
                    <a:pt x="237744" y="1015"/>
                  </a:lnTo>
                  <a:lnTo>
                    <a:pt x="221742" y="7746"/>
                  </a:lnTo>
                  <a:lnTo>
                    <a:pt x="209423" y="15239"/>
                  </a:lnTo>
                  <a:lnTo>
                    <a:pt x="204597" y="18922"/>
                  </a:lnTo>
                  <a:lnTo>
                    <a:pt x="222250" y="46481"/>
                  </a:lnTo>
                  <a:lnTo>
                    <a:pt x="228473" y="83946"/>
                  </a:lnTo>
                  <a:lnTo>
                    <a:pt x="224409" y="120903"/>
                  </a:lnTo>
                  <a:lnTo>
                    <a:pt x="211327" y="146938"/>
                  </a:lnTo>
                  <a:lnTo>
                    <a:pt x="161036" y="130428"/>
                  </a:lnTo>
                  <a:lnTo>
                    <a:pt x="121412" y="101600"/>
                  </a:lnTo>
                  <a:lnTo>
                    <a:pt x="95504" y="74294"/>
                  </a:lnTo>
                  <a:lnTo>
                    <a:pt x="86106" y="62102"/>
                  </a:lnTo>
                  <a:lnTo>
                    <a:pt x="72771" y="69722"/>
                  </a:lnTo>
                  <a:lnTo>
                    <a:pt x="59689" y="77850"/>
                  </a:lnTo>
                  <a:lnTo>
                    <a:pt x="46989" y="86359"/>
                  </a:lnTo>
                  <a:lnTo>
                    <a:pt x="34544" y="95376"/>
                  </a:lnTo>
                  <a:lnTo>
                    <a:pt x="17145" y="107060"/>
                  </a:lnTo>
                  <a:lnTo>
                    <a:pt x="5587" y="118363"/>
                  </a:lnTo>
                  <a:lnTo>
                    <a:pt x="0" y="136143"/>
                  </a:lnTo>
                  <a:lnTo>
                    <a:pt x="0" y="167512"/>
                  </a:lnTo>
                  <a:lnTo>
                    <a:pt x="4572" y="207644"/>
                  </a:lnTo>
                  <a:lnTo>
                    <a:pt x="11557" y="248157"/>
                  </a:lnTo>
                  <a:lnTo>
                    <a:pt x="19431" y="291083"/>
                  </a:lnTo>
                  <a:lnTo>
                    <a:pt x="26924" y="338327"/>
                  </a:lnTo>
                  <a:lnTo>
                    <a:pt x="28701" y="385825"/>
                  </a:lnTo>
                  <a:lnTo>
                    <a:pt x="25273" y="442848"/>
                  </a:lnTo>
                  <a:lnTo>
                    <a:pt x="19050" y="502157"/>
                  </a:lnTo>
                  <a:lnTo>
                    <a:pt x="12700" y="556005"/>
                  </a:lnTo>
                  <a:lnTo>
                    <a:pt x="8636" y="597026"/>
                  </a:lnTo>
                  <a:lnTo>
                    <a:pt x="39624" y="627760"/>
                  </a:lnTo>
                  <a:lnTo>
                    <a:pt x="88773" y="645032"/>
                  </a:lnTo>
                  <a:lnTo>
                    <a:pt x="123317" y="649858"/>
                  </a:lnTo>
                  <a:lnTo>
                    <a:pt x="160655" y="647699"/>
                  </a:lnTo>
                  <a:lnTo>
                    <a:pt x="201930" y="636777"/>
                  </a:lnTo>
                  <a:lnTo>
                    <a:pt x="248412" y="615314"/>
                  </a:lnTo>
                  <a:lnTo>
                    <a:pt x="288036" y="586612"/>
                  </a:lnTo>
                  <a:lnTo>
                    <a:pt x="321945" y="538098"/>
                  </a:lnTo>
                  <a:lnTo>
                    <a:pt x="324485" y="529843"/>
                  </a:lnTo>
                  <a:lnTo>
                    <a:pt x="323976" y="302513"/>
                  </a:lnTo>
                  <a:lnTo>
                    <a:pt x="324485" y="222376"/>
                  </a:lnTo>
                  <a:lnTo>
                    <a:pt x="323723" y="180339"/>
                  </a:lnTo>
                  <a:lnTo>
                    <a:pt x="319150" y="138556"/>
                  </a:lnTo>
                  <a:lnTo>
                    <a:pt x="310896" y="97281"/>
                  </a:lnTo>
                  <a:lnTo>
                    <a:pt x="298831" y="57022"/>
                  </a:lnTo>
                  <a:lnTo>
                    <a:pt x="268859" y="11049"/>
                  </a:lnTo>
                  <a:lnTo>
                    <a:pt x="253873" y="0"/>
                  </a:lnTo>
                  <a:close/>
                </a:path>
              </a:pathLst>
            </a:custGeom>
            <a:solidFill>
              <a:srgbClr val="F4F4F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" name="object 1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191759" y="1300479"/>
              <a:ext cx="233679" cy="284353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5151119" y="1676399"/>
              <a:ext cx="294640" cy="497840"/>
            </a:xfrm>
            <a:custGeom>
              <a:avLst/>
              <a:gdLst/>
              <a:ahLst/>
              <a:cxnLst/>
              <a:rect l="l" t="t" r="r" b="b"/>
              <a:pathLst>
                <a:path w="294639" h="497839">
                  <a:moveTo>
                    <a:pt x="28701" y="0"/>
                  </a:moveTo>
                  <a:lnTo>
                    <a:pt x="19303" y="2794"/>
                  </a:lnTo>
                  <a:lnTo>
                    <a:pt x="1142" y="7620"/>
                  </a:lnTo>
                  <a:lnTo>
                    <a:pt x="0" y="39877"/>
                  </a:lnTo>
                  <a:lnTo>
                    <a:pt x="2539" y="86360"/>
                  </a:lnTo>
                  <a:lnTo>
                    <a:pt x="8127" y="141859"/>
                  </a:lnTo>
                  <a:lnTo>
                    <a:pt x="16128" y="201295"/>
                  </a:lnTo>
                  <a:lnTo>
                    <a:pt x="25653" y="259461"/>
                  </a:lnTo>
                  <a:lnTo>
                    <a:pt x="36194" y="310896"/>
                  </a:lnTo>
                  <a:lnTo>
                    <a:pt x="47116" y="350647"/>
                  </a:lnTo>
                  <a:lnTo>
                    <a:pt x="53720" y="355854"/>
                  </a:lnTo>
                  <a:lnTo>
                    <a:pt x="57150" y="359156"/>
                  </a:lnTo>
                  <a:lnTo>
                    <a:pt x="107187" y="402463"/>
                  </a:lnTo>
                  <a:lnTo>
                    <a:pt x="152018" y="434975"/>
                  </a:lnTo>
                  <a:lnTo>
                    <a:pt x="193801" y="459867"/>
                  </a:lnTo>
                  <a:lnTo>
                    <a:pt x="234441" y="479806"/>
                  </a:lnTo>
                  <a:lnTo>
                    <a:pt x="275970" y="497840"/>
                  </a:lnTo>
                  <a:lnTo>
                    <a:pt x="285750" y="482473"/>
                  </a:lnTo>
                  <a:lnTo>
                    <a:pt x="291845" y="472313"/>
                  </a:lnTo>
                  <a:lnTo>
                    <a:pt x="294513" y="464693"/>
                  </a:lnTo>
                  <a:lnTo>
                    <a:pt x="294385" y="456438"/>
                  </a:lnTo>
                  <a:lnTo>
                    <a:pt x="270890" y="441833"/>
                  </a:lnTo>
                  <a:lnTo>
                    <a:pt x="215900" y="404749"/>
                  </a:lnTo>
                  <a:lnTo>
                    <a:pt x="153669" y="355727"/>
                  </a:lnTo>
                  <a:lnTo>
                    <a:pt x="107695" y="304927"/>
                  </a:lnTo>
                  <a:lnTo>
                    <a:pt x="101980" y="254762"/>
                  </a:lnTo>
                  <a:lnTo>
                    <a:pt x="97535" y="205359"/>
                  </a:lnTo>
                  <a:lnTo>
                    <a:pt x="92328" y="157480"/>
                  </a:lnTo>
                  <a:lnTo>
                    <a:pt x="84835" y="112140"/>
                  </a:lnTo>
                  <a:lnTo>
                    <a:pt x="72897" y="70231"/>
                  </a:lnTo>
                  <a:lnTo>
                    <a:pt x="54737" y="32512"/>
                  </a:lnTo>
                  <a:lnTo>
                    <a:pt x="28701" y="0"/>
                  </a:lnTo>
                  <a:close/>
                </a:path>
              </a:pathLst>
            </a:custGeom>
            <a:solidFill>
              <a:srgbClr val="DFAD8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5455919" y="1828799"/>
              <a:ext cx="335280" cy="457200"/>
            </a:xfrm>
            <a:custGeom>
              <a:avLst/>
              <a:gdLst/>
              <a:ahLst/>
              <a:cxnLst/>
              <a:rect l="l" t="t" r="r" b="b"/>
              <a:pathLst>
                <a:path w="335279" h="457200">
                  <a:moveTo>
                    <a:pt x="334771" y="0"/>
                  </a:moveTo>
                  <a:lnTo>
                    <a:pt x="83819" y="102616"/>
                  </a:lnTo>
                  <a:lnTo>
                    <a:pt x="0" y="457073"/>
                  </a:lnTo>
                  <a:lnTo>
                    <a:pt x="229996" y="363728"/>
                  </a:lnTo>
                  <a:lnTo>
                    <a:pt x="334771" y="0"/>
                  </a:lnTo>
                  <a:close/>
                </a:path>
              </a:pathLst>
            </a:custGeom>
            <a:solidFill>
              <a:srgbClr val="F4F4F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" name="object 13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405119" y="2113279"/>
              <a:ext cx="162560" cy="81280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648959" y="2062479"/>
              <a:ext cx="101598" cy="81280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425439" y="1554479"/>
              <a:ext cx="101600" cy="142239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130799" y="1656079"/>
              <a:ext cx="121920" cy="182879"/>
            </a:xfrm>
            <a:prstGeom prst="rect">
              <a:avLst/>
            </a:prstGeom>
          </p:spPr>
        </p:pic>
        <p:sp>
          <p:nvSpPr>
            <p:cNvPr id="17" name="object 17"/>
            <p:cNvSpPr/>
            <p:nvPr/>
          </p:nvSpPr>
          <p:spPr>
            <a:xfrm>
              <a:off x="5791199" y="3657599"/>
              <a:ext cx="81280" cy="40640"/>
            </a:xfrm>
            <a:custGeom>
              <a:avLst/>
              <a:gdLst/>
              <a:ahLst/>
              <a:cxnLst/>
              <a:rect l="l" t="t" r="r" b="b"/>
              <a:pathLst>
                <a:path w="81279" h="40639">
                  <a:moveTo>
                    <a:pt x="40386" y="0"/>
                  </a:moveTo>
                  <a:lnTo>
                    <a:pt x="24637" y="1524"/>
                  </a:lnTo>
                  <a:lnTo>
                    <a:pt x="11811" y="5842"/>
                  </a:lnTo>
                  <a:lnTo>
                    <a:pt x="3175" y="12319"/>
                  </a:lnTo>
                  <a:lnTo>
                    <a:pt x="0" y="20193"/>
                  </a:lnTo>
                  <a:lnTo>
                    <a:pt x="3175" y="27940"/>
                  </a:lnTo>
                  <a:lnTo>
                    <a:pt x="11811" y="34417"/>
                  </a:lnTo>
                  <a:lnTo>
                    <a:pt x="24637" y="38735"/>
                  </a:lnTo>
                  <a:lnTo>
                    <a:pt x="40386" y="40259"/>
                  </a:lnTo>
                  <a:lnTo>
                    <a:pt x="56134" y="38735"/>
                  </a:lnTo>
                  <a:lnTo>
                    <a:pt x="68961" y="34417"/>
                  </a:lnTo>
                  <a:lnTo>
                    <a:pt x="77724" y="27940"/>
                  </a:lnTo>
                  <a:lnTo>
                    <a:pt x="80899" y="20193"/>
                  </a:lnTo>
                  <a:lnTo>
                    <a:pt x="77724" y="12319"/>
                  </a:lnTo>
                  <a:lnTo>
                    <a:pt x="68961" y="5842"/>
                  </a:lnTo>
                  <a:lnTo>
                    <a:pt x="56134" y="1524"/>
                  </a:lnTo>
                  <a:lnTo>
                    <a:pt x="40386" y="0"/>
                  </a:lnTo>
                  <a:close/>
                </a:path>
              </a:pathLst>
            </a:custGeom>
            <a:solidFill>
              <a:srgbClr val="D5D7E4">
                <a:alpha val="39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5811519" y="2905759"/>
              <a:ext cx="50800" cy="782320"/>
            </a:xfrm>
            <a:custGeom>
              <a:avLst/>
              <a:gdLst/>
              <a:ahLst/>
              <a:cxnLst/>
              <a:rect l="l" t="t" r="r" b="b"/>
              <a:pathLst>
                <a:path w="50800" h="782320">
                  <a:moveTo>
                    <a:pt x="50545" y="0"/>
                  </a:moveTo>
                  <a:lnTo>
                    <a:pt x="0" y="0"/>
                  </a:lnTo>
                  <a:lnTo>
                    <a:pt x="0" y="766191"/>
                  </a:lnTo>
                  <a:lnTo>
                    <a:pt x="25272" y="781938"/>
                  </a:lnTo>
                  <a:lnTo>
                    <a:pt x="34543" y="780796"/>
                  </a:lnTo>
                  <a:lnTo>
                    <a:pt x="43306" y="777366"/>
                  </a:lnTo>
                  <a:lnTo>
                    <a:pt x="47370" y="775335"/>
                  </a:lnTo>
                  <a:lnTo>
                    <a:pt x="50164" y="771016"/>
                  </a:lnTo>
                  <a:lnTo>
                    <a:pt x="50545" y="766191"/>
                  </a:lnTo>
                  <a:lnTo>
                    <a:pt x="50545" y="0"/>
                  </a:lnTo>
                  <a:close/>
                </a:path>
              </a:pathLst>
            </a:custGeom>
            <a:solidFill>
              <a:srgbClr val="C1C4D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6532879" y="4074159"/>
              <a:ext cx="71120" cy="40640"/>
            </a:xfrm>
            <a:custGeom>
              <a:avLst/>
              <a:gdLst/>
              <a:ahLst/>
              <a:cxnLst/>
              <a:rect l="l" t="t" r="r" b="b"/>
              <a:pathLst>
                <a:path w="71120" h="40639">
                  <a:moveTo>
                    <a:pt x="35433" y="0"/>
                  </a:moveTo>
                  <a:lnTo>
                    <a:pt x="21590" y="1587"/>
                  </a:lnTo>
                  <a:lnTo>
                    <a:pt x="10414" y="5905"/>
                  </a:lnTo>
                  <a:lnTo>
                    <a:pt x="2794" y="12306"/>
                  </a:lnTo>
                  <a:lnTo>
                    <a:pt x="0" y="20154"/>
                  </a:lnTo>
                  <a:lnTo>
                    <a:pt x="2794" y="27990"/>
                  </a:lnTo>
                  <a:lnTo>
                    <a:pt x="10414" y="34391"/>
                  </a:lnTo>
                  <a:lnTo>
                    <a:pt x="21590" y="38709"/>
                  </a:lnTo>
                  <a:lnTo>
                    <a:pt x="35433" y="40297"/>
                  </a:lnTo>
                  <a:lnTo>
                    <a:pt x="49149" y="38709"/>
                  </a:lnTo>
                  <a:lnTo>
                    <a:pt x="60325" y="34391"/>
                  </a:lnTo>
                  <a:lnTo>
                    <a:pt x="67945" y="27990"/>
                  </a:lnTo>
                  <a:lnTo>
                    <a:pt x="70739" y="20154"/>
                  </a:lnTo>
                  <a:lnTo>
                    <a:pt x="67945" y="12306"/>
                  </a:lnTo>
                  <a:lnTo>
                    <a:pt x="60325" y="5905"/>
                  </a:lnTo>
                  <a:lnTo>
                    <a:pt x="49149" y="1587"/>
                  </a:lnTo>
                  <a:lnTo>
                    <a:pt x="35433" y="0"/>
                  </a:lnTo>
                  <a:close/>
                </a:path>
              </a:pathLst>
            </a:custGeom>
            <a:solidFill>
              <a:srgbClr val="D5D7E4">
                <a:alpha val="39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6543039" y="3210559"/>
              <a:ext cx="50800" cy="894080"/>
            </a:xfrm>
            <a:custGeom>
              <a:avLst/>
              <a:gdLst/>
              <a:ahLst/>
              <a:cxnLst/>
              <a:rect l="l" t="t" r="r" b="b"/>
              <a:pathLst>
                <a:path w="50800" h="894079">
                  <a:moveTo>
                    <a:pt x="50800" y="0"/>
                  </a:moveTo>
                  <a:lnTo>
                    <a:pt x="0" y="0"/>
                  </a:lnTo>
                  <a:lnTo>
                    <a:pt x="0" y="878154"/>
                  </a:lnTo>
                  <a:lnTo>
                    <a:pt x="25400" y="893826"/>
                  </a:lnTo>
                  <a:lnTo>
                    <a:pt x="34543" y="892683"/>
                  </a:lnTo>
                  <a:lnTo>
                    <a:pt x="43306" y="889254"/>
                  </a:lnTo>
                  <a:lnTo>
                    <a:pt x="47625" y="886955"/>
                  </a:lnTo>
                  <a:lnTo>
                    <a:pt x="50418" y="882789"/>
                  </a:lnTo>
                  <a:lnTo>
                    <a:pt x="50800" y="878154"/>
                  </a:lnTo>
                  <a:lnTo>
                    <a:pt x="50800" y="0"/>
                  </a:lnTo>
                  <a:close/>
                </a:path>
              </a:pathLst>
            </a:custGeom>
            <a:solidFill>
              <a:srgbClr val="C1C4D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5760719" y="2915919"/>
              <a:ext cx="802005" cy="518159"/>
            </a:xfrm>
            <a:custGeom>
              <a:avLst/>
              <a:gdLst/>
              <a:ahLst/>
              <a:cxnLst/>
              <a:rect l="l" t="t" r="r" b="b"/>
              <a:pathLst>
                <a:path w="802004" h="518160">
                  <a:moveTo>
                    <a:pt x="0" y="0"/>
                  </a:moveTo>
                  <a:lnTo>
                    <a:pt x="0" y="54228"/>
                  </a:lnTo>
                  <a:lnTo>
                    <a:pt x="802004" y="518032"/>
                  </a:lnTo>
                  <a:lnTo>
                    <a:pt x="802004" y="46393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0B4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7802879" y="3291839"/>
              <a:ext cx="71120" cy="50800"/>
            </a:xfrm>
            <a:custGeom>
              <a:avLst/>
              <a:gdLst/>
              <a:ahLst/>
              <a:cxnLst/>
              <a:rect l="l" t="t" r="r" b="b"/>
              <a:pathLst>
                <a:path w="71120" h="50800">
                  <a:moveTo>
                    <a:pt x="35433" y="0"/>
                  </a:moveTo>
                  <a:lnTo>
                    <a:pt x="21590" y="2032"/>
                  </a:lnTo>
                  <a:lnTo>
                    <a:pt x="10414" y="7366"/>
                  </a:lnTo>
                  <a:lnTo>
                    <a:pt x="2794" y="15367"/>
                  </a:lnTo>
                  <a:lnTo>
                    <a:pt x="0" y="25146"/>
                  </a:lnTo>
                  <a:lnTo>
                    <a:pt x="2794" y="35052"/>
                  </a:lnTo>
                  <a:lnTo>
                    <a:pt x="10414" y="43053"/>
                  </a:lnTo>
                  <a:lnTo>
                    <a:pt x="21590" y="48387"/>
                  </a:lnTo>
                  <a:lnTo>
                    <a:pt x="35433" y="50419"/>
                  </a:lnTo>
                  <a:lnTo>
                    <a:pt x="49149" y="48387"/>
                  </a:lnTo>
                  <a:lnTo>
                    <a:pt x="60325" y="43053"/>
                  </a:lnTo>
                  <a:lnTo>
                    <a:pt x="67945" y="35052"/>
                  </a:lnTo>
                  <a:lnTo>
                    <a:pt x="70739" y="25146"/>
                  </a:lnTo>
                  <a:lnTo>
                    <a:pt x="67945" y="15367"/>
                  </a:lnTo>
                  <a:lnTo>
                    <a:pt x="60325" y="7366"/>
                  </a:lnTo>
                  <a:lnTo>
                    <a:pt x="49149" y="2032"/>
                  </a:lnTo>
                  <a:lnTo>
                    <a:pt x="35433" y="0"/>
                  </a:lnTo>
                  <a:close/>
                </a:path>
              </a:pathLst>
            </a:custGeom>
            <a:solidFill>
              <a:srgbClr val="D5D7E4">
                <a:alpha val="39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7813039" y="2590799"/>
              <a:ext cx="50800" cy="741045"/>
            </a:xfrm>
            <a:custGeom>
              <a:avLst/>
              <a:gdLst/>
              <a:ahLst/>
              <a:cxnLst/>
              <a:rect l="l" t="t" r="r" b="b"/>
              <a:pathLst>
                <a:path w="50800" h="741045">
                  <a:moveTo>
                    <a:pt x="50800" y="0"/>
                  </a:moveTo>
                  <a:lnTo>
                    <a:pt x="0" y="0"/>
                  </a:lnTo>
                  <a:lnTo>
                    <a:pt x="0" y="725297"/>
                  </a:lnTo>
                  <a:lnTo>
                    <a:pt x="25400" y="741045"/>
                  </a:lnTo>
                  <a:lnTo>
                    <a:pt x="34543" y="739902"/>
                  </a:lnTo>
                  <a:lnTo>
                    <a:pt x="43306" y="736473"/>
                  </a:lnTo>
                  <a:lnTo>
                    <a:pt x="47625" y="734187"/>
                  </a:lnTo>
                  <a:lnTo>
                    <a:pt x="50418" y="729996"/>
                  </a:lnTo>
                  <a:lnTo>
                    <a:pt x="50800" y="725297"/>
                  </a:lnTo>
                  <a:lnTo>
                    <a:pt x="50800" y="0"/>
                  </a:lnTo>
                  <a:close/>
                </a:path>
              </a:pathLst>
            </a:custGeom>
            <a:solidFill>
              <a:srgbClr val="C1C4D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5760719" y="2123439"/>
              <a:ext cx="2164080" cy="1259840"/>
            </a:xfrm>
            <a:custGeom>
              <a:avLst/>
              <a:gdLst/>
              <a:ahLst/>
              <a:cxnLst/>
              <a:rect l="l" t="t" r="r" b="b"/>
              <a:pathLst>
                <a:path w="2164079" h="1259839">
                  <a:moveTo>
                    <a:pt x="1358391" y="0"/>
                  </a:moveTo>
                  <a:lnTo>
                    <a:pt x="0" y="790447"/>
                  </a:lnTo>
                  <a:lnTo>
                    <a:pt x="805560" y="1259332"/>
                  </a:lnTo>
                  <a:lnTo>
                    <a:pt x="2163953" y="468756"/>
                  </a:lnTo>
                  <a:lnTo>
                    <a:pt x="1358391" y="0"/>
                  </a:lnTo>
                  <a:close/>
                </a:path>
              </a:pathLst>
            </a:custGeom>
            <a:solidFill>
              <a:srgbClr val="D5D7E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5" name="object 25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6065519" y="2763519"/>
              <a:ext cx="132079" cy="172719"/>
            </a:xfrm>
            <a:prstGeom prst="rect">
              <a:avLst/>
            </a:prstGeom>
          </p:spPr>
        </p:pic>
        <p:sp>
          <p:nvSpPr>
            <p:cNvPr id="26" name="object 26"/>
            <p:cNvSpPr/>
            <p:nvPr/>
          </p:nvSpPr>
          <p:spPr>
            <a:xfrm>
              <a:off x="6715759" y="2031999"/>
              <a:ext cx="274320" cy="274320"/>
            </a:xfrm>
            <a:custGeom>
              <a:avLst/>
              <a:gdLst/>
              <a:ahLst/>
              <a:cxnLst/>
              <a:rect l="l" t="t" r="r" b="b"/>
              <a:pathLst>
                <a:path w="274320" h="274319">
                  <a:moveTo>
                    <a:pt x="136906" y="0"/>
                  </a:moveTo>
                  <a:lnTo>
                    <a:pt x="93599" y="6985"/>
                  </a:lnTo>
                  <a:lnTo>
                    <a:pt x="56007" y="26416"/>
                  </a:lnTo>
                  <a:lnTo>
                    <a:pt x="26416" y="56007"/>
                  </a:lnTo>
                  <a:lnTo>
                    <a:pt x="6985" y="93599"/>
                  </a:lnTo>
                  <a:lnTo>
                    <a:pt x="0" y="136906"/>
                  </a:lnTo>
                  <a:lnTo>
                    <a:pt x="6985" y="180212"/>
                  </a:lnTo>
                  <a:lnTo>
                    <a:pt x="26416" y="217805"/>
                  </a:lnTo>
                  <a:lnTo>
                    <a:pt x="56007" y="247396"/>
                  </a:lnTo>
                  <a:lnTo>
                    <a:pt x="93599" y="266827"/>
                  </a:lnTo>
                  <a:lnTo>
                    <a:pt x="136906" y="273812"/>
                  </a:lnTo>
                  <a:lnTo>
                    <a:pt x="180213" y="266827"/>
                  </a:lnTo>
                  <a:lnTo>
                    <a:pt x="217805" y="247396"/>
                  </a:lnTo>
                  <a:lnTo>
                    <a:pt x="247396" y="217805"/>
                  </a:lnTo>
                  <a:lnTo>
                    <a:pt x="266826" y="180212"/>
                  </a:lnTo>
                  <a:lnTo>
                    <a:pt x="273812" y="136906"/>
                  </a:lnTo>
                  <a:lnTo>
                    <a:pt x="266826" y="93599"/>
                  </a:lnTo>
                  <a:lnTo>
                    <a:pt x="247396" y="56007"/>
                  </a:lnTo>
                  <a:lnTo>
                    <a:pt x="217805" y="26416"/>
                  </a:lnTo>
                  <a:lnTo>
                    <a:pt x="180213" y="6985"/>
                  </a:lnTo>
                  <a:lnTo>
                    <a:pt x="136906" y="0"/>
                  </a:lnTo>
                  <a:close/>
                </a:path>
              </a:pathLst>
            </a:custGeom>
            <a:solidFill>
              <a:srgbClr val="3C348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7" name="object 27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6380479" y="690879"/>
              <a:ext cx="2082800" cy="3738879"/>
            </a:xfrm>
            <a:prstGeom prst="rect">
              <a:avLst/>
            </a:prstGeom>
          </p:spPr>
        </p:pic>
        <p:sp>
          <p:nvSpPr>
            <p:cNvPr id="28" name="object 28"/>
            <p:cNvSpPr/>
            <p:nvPr/>
          </p:nvSpPr>
          <p:spPr>
            <a:xfrm>
              <a:off x="6675119" y="2031999"/>
              <a:ext cx="354965" cy="172720"/>
            </a:xfrm>
            <a:custGeom>
              <a:avLst/>
              <a:gdLst/>
              <a:ahLst/>
              <a:cxnLst/>
              <a:rect l="l" t="t" r="r" b="b"/>
              <a:pathLst>
                <a:path w="354965" h="172719">
                  <a:moveTo>
                    <a:pt x="177546" y="0"/>
                  </a:moveTo>
                  <a:lnTo>
                    <a:pt x="105155" y="8001"/>
                  </a:lnTo>
                  <a:lnTo>
                    <a:pt x="44957" y="30353"/>
                  </a:lnTo>
                  <a:lnTo>
                    <a:pt x="11810" y="57150"/>
                  </a:lnTo>
                  <a:lnTo>
                    <a:pt x="0" y="86106"/>
                  </a:lnTo>
                  <a:lnTo>
                    <a:pt x="2921" y="100711"/>
                  </a:lnTo>
                  <a:lnTo>
                    <a:pt x="44957" y="141732"/>
                  </a:lnTo>
                  <a:lnTo>
                    <a:pt x="105409" y="164211"/>
                  </a:lnTo>
                  <a:lnTo>
                    <a:pt x="177546" y="172212"/>
                  </a:lnTo>
                  <a:lnTo>
                    <a:pt x="214375" y="170180"/>
                  </a:lnTo>
                  <a:lnTo>
                    <a:pt x="281939" y="154686"/>
                  </a:lnTo>
                  <a:lnTo>
                    <a:pt x="329183" y="129032"/>
                  </a:lnTo>
                  <a:lnTo>
                    <a:pt x="354964" y="86106"/>
                  </a:lnTo>
                  <a:lnTo>
                    <a:pt x="352044" y="71501"/>
                  </a:lnTo>
                  <a:lnTo>
                    <a:pt x="310133" y="30353"/>
                  </a:lnTo>
                  <a:lnTo>
                    <a:pt x="249681" y="8001"/>
                  </a:lnTo>
                  <a:lnTo>
                    <a:pt x="177546" y="0"/>
                  </a:lnTo>
                  <a:close/>
                </a:path>
              </a:pathLst>
            </a:custGeom>
            <a:solidFill>
              <a:srgbClr val="3C348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6614159" y="1950719"/>
              <a:ext cx="467359" cy="233679"/>
            </a:xfrm>
            <a:custGeom>
              <a:avLst/>
              <a:gdLst/>
              <a:ahLst/>
              <a:cxnLst/>
              <a:rect l="l" t="t" r="r" b="b"/>
              <a:pathLst>
                <a:path w="467359" h="233680">
                  <a:moveTo>
                    <a:pt x="233553" y="0"/>
                  </a:moveTo>
                  <a:lnTo>
                    <a:pt x="184912" y="2793"/>
                  </a:lnTo>
                  <a:lnTo>
                    <a:pt x="138557" y="10794"/>
                  </a:lnTo>
                  <a:lnTo>
                    <a:pt x="96266" y="23748"/>
                  </a:lnTo>
                  <a:lnTo>
                    <a:pt x="59182" y="41275"/>
                  </a:lnTo>
                  <a:lnTo>
                    <a:pt x="15494" y="77469"/>
                  </a:lnTo>
                  <a:lnTo>
                    <a:pt x="0" y="116712"/>
                  </a:lnTo>
                  <a:lnTo>
                    <a:pt x="3937" y="136525"/>
                  </a:lnTo>
                  <a:lnTo>
                    <a:pt x="33909" y="175006"/>
                  </a:lnTo>
                  <a:lnTo>
                    <a:pt x="96393" y="209803"/>
                  </a:lnTo>
                  <a:lnTo>
                    <a:pt x="138811" y="222757"/>
                  </a:lnTo>
                  <a:lnTo>
                    <a:pt x="185039" y="230885"/>
                  </a:lnTo>
                  <a:lnTo>
                    <a:pt x="233553" y="233679"/>
                  </a:lnTo>
                  <a:lnTo>
                    <a:pt x="281940" y="230885"/>
                  </a:lnTo>
                  <a:lnTo>
                    <a:pt x="328168" y="222884"/>
                  </a:lnTo>
                  <a:lnTo>
                    <a:pt x="370713" y="209931"/>
                  </a:lnTo>
                  <a:lnTo>
                    <a:pt x="407797" y="192404"/>
                  </a:lnTo>
                  <a:lnTo>
                    <a:pt x="451612" y="156082"/>
                  </a:lnTo>
                  <a:lnTo>
                    <a:pt x="467106" y="116712"/>
                  </a:lnTo>
                  <a:lnTo>
                    <a:pt x="463169" y="97027"/>
                  </a:lnTo>
                  <a:lnTo>
                    <a:pt x="433070" y="58546"/>
                  </a:lnTo>
                  <a:lnTo>
                    <a:pt x="370713" y="23875"/>
                  </a:lnTo>
                  <a:lnTo>
                    <a:pt x="328295" y="10921"/>
                  </a:lnTo>
                  <a:lnTo>
                    <a:pt x="282067" y="2793"/>
                  </a:lnTo>
                  <a:lnTo>
                    <a:pt x="233553" y="0"/>
                  </a:lnTo>
                  <a:close/>
                </a:path>
              </a:pathLst>
            </a:custGeom>
            <a:solidFill>
              <a:srgbClr val="B7C0E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6614159" y="1920239"/>
              <a:ext cx="467359" cy="233679"/>
            </a:xfrm>
            <a:custGeom>
              <a:avLst/>
              <a:gdLst/>
              <a:ahLst/>
              <a:cxnLst/>
              <a:rect l="l" t="t" r="r" b="b"/>
              <a:pathLst>
                <a:path w="467359" h="233680">
                  <a:moveTo>
                    <a:pt x="233553" y="0"/>
                  </a:moveTo>
                  <a:lnTo>
                    <a:pt x="184912" y="2793"/>
                  </a:lnTo>
                  <a:lnTo>
                    <a:pt x="138557" y="10794"/>
                  </a:lnTo>
                  <a:lnTo>
                    <a:pt x="96266" y="23749"/>
                  </a:lnTo>
                  <a:lnTo>
                    <a:pt x="59182" y="41275"/>
                  </a:lnTo>
                  <a:lnTo>
                    <a:pt x="15494" y="77596"/>
                  </a:lnTo>
                  <a:lnTo>
                    <a:pt x="0" y="116839"/>
                  </a:lnTo>
                  <a:lnTo>
                    <a:pt x="3937" y="136525"/>
                  </a:lnTo>
                  <a:lnTo>
                    <a:pt x="33909" y="175006"/>
                  </a:lnTo>
                  <a:lnTo>
                    <a:pt x="96393" y="209803"/>
                  </a:lnTo>
                  <a:lnTo>
                    <a:pt x="138811" y="222757"/>
                  </a:lnTo>
                  <a:lnTo>
                    <a:pt x="185039" y="230886"/>
                  </a:lnTo>
                  <a:lnTo>
                    <a:pt x="233553" y="233680"/>
                  </a:lnTo>
                  <a:lnTo>
                    <a:pt x="281940" y="230886"/>
                  </a:lnTo>
                  <a:lnTo>
                    <a:pt x="328168" y="222884"/>
                  </a:lnTo>
                  <a:lnTo>
                    <a:pt x="370713" y="209931"/>
                  </a:lnTo>
                  <a:lnTo>
                    <a:pt x="407797" y="192405"/>
                  </a:lnTo>
                  <a:lnTo>
                    <a:pt x="451612" y="156082"/>
                  </a:lnTo>
                  <a:lnTo>
                    <a:pt x="467106" y="116839"/>
                  </a:lnTo>
                  <a:lnTo>
                    <a:pt x="463169" y="97027"/>
                  </a:lnTo>
                  <a:lnTo>
                    <a:pt x="433070" y="58674"/>
                  </a:lnTo>
                  <a:lnTo>
                    <a:pt x="370713" y="23875"/>
                  </a:lnTo>
                  <a:lnTo>
                    <a:pt x="328295" y="10921"/>
                  </a:lnTo>
                  <a:lnTo>
                    <a:pt x="282067" y="2793"/>
                  </a:lnTo>
                  <a:lnTo>
                    <a:pt x="233553" y="0"/>
                  </a:lnTo>
                  <a:close/>
                </a:path>
              </a:pathLst>
            </a:custGeom>
            <a:solidFill>
              <a:srgbClr val="3C348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6563359" y="1849119"/>
              <a:ext cx="568960" cy="284480"/>
            </a:xfrm>
            <a:custGeom>
              <a:avLst/>
              <a:gdLst/>
              <a:ahLst/>
              <a:cxnLst/>
              <a:rect l="l" t="t" r="r" b="b"/>
              <a:pathLst>
                <a:path w="568959" h="284480">
                  <a:moveTo>
                    <a:pt x="284480" y="0"/>
                  </a:moveTo>
                  <a:lnTo>
                    <a:pt x="225298" y="3301"/>
                  </a:lnTo>
                  <a:lnTo>
                    <a:pt x="169037" y="13207"/>
                  </a:lnTo>
                  <a:lnTo>
                    <a:pt x="117348" y="28955"/>
                  </a:lnTo>
                  <a:lnTo>
                    <a:pt x="72136" y="50164"/>
                  </a:lnTo>
                  <a:lnTo>
                    <a:pt x="18923" y="94106"/>
                  </a:lnTo>
                  <a:lnTo>
                    <a:pt x="0" y="141985"/>
                  </a:lnTo>
                  <a:lnTo>
                    <a:pt x="4825" y="165988"/>
                  </a:lnTo>
                  <a:lnTo>
                    <a:pt x="41529" y="212725"/>
                  </a:lnTo>
                  <a:lnTo>
                    <a:pt x="117348" y="255142"/>
                  </a:lnTo>
                  <a:lnTo>
                    <a:pt x="169037" y="270890"/>
                  </a:lnTo>
                  <a:lnTo>
                    <a:pt x="225298" y="280669"/>
                  </a:lnTo>
                  <a:lnTo>
                    <a:pt x="284480" y="283971"/>
                  </a:lnTo>
                  <a:lnTo>
                    <a:pt x="343535" y="280669"/>
                  </a:lnTo>
                  <a:lnTo>
                    <a:pt x="399923" y="270890"/>
                  </a:lnTo>
                  <a:lnTo>
                    <a:pt x="451612" y="255142"/>
                  </a:lnTo>
                  <a:lnTo>
                    <a:pt x="496697" y="233933"/>
                  </a:lnTo>
                  <a:lnTo>
                    <a:pt x="550037" y="189864"/>
                  </a:lnTo>
                  <a:lnTo>
                    <a:pt x="568960" y="141985"/>
                  </a:lnTo>
                  <a:lnTo>
                    <a:pt x="564007" y="117982"/>
                  </a:lnTo>
                  <a:lnTo>
                    <a:pt x="527304" y="71246"/>
                  </a:lnTo>
                  <a:lnTo>
                    <a:pt x="451485" y="28955"/>
                  </a:lnTo>
                  <a:lnTo>
                    <a:pt x="399923" y="13207"/>
                  </a:lnTo>
                  <a:lnTo>
                    <a:pt x="343535" y="3301"/>
                  </a:lnTo>
                  <a:lnTo>
                    <a:pt x="284480" y="0"/>
                  </a:lnTo>
                  <a:close/>
                </a:path>
              </a:pathLst>
            </a:custGeom>
            <a:solidFill>
              <a:srgbClr val="B7C0E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6563359" y="1808479"/>
              <a:ext cx="568960" cy="284480"/>
            </a:xfrm>
            <a:custGeom>
              <a:avLst/>
              <a:gdLst/>
              <a:ahLst/>
              <a:cxnLst/>
              <a:rect l="l" t="t" r="r" b="b"/>
              <a:pathLst>
                <a:path w="568959" h="284480">
                  <a:moveTo>
                    <a:pt x="284480" y="0"/>
                  </a:moveTo>
                  <a:lnTo>
                    <a:pt x="225298" y="3301"/>
                  </a:lnTo>
                  <a:lnTo>
                    <a:pt x="169037" y="13080"/>
                  </a:lnTo>
                  <a:lnTo>
                    <a:pt x="117348" y="28828"/>
                  </a:lnTo>
                  <a:lnTo>
                    <a:pt x="72136" y="50164"/>
                  </a:lnTo>
                  <a:lnTo>
                    <a:pt x="18923" y="94106"/>
                  </a:lnTo>
                  <a:lnTo>
                    <a:pt x="0" y="141985"/>
                  </a:lnTo>
                  <a:lnTo>
                    <a:pt x="4825" y="165988"/>
                  </a:lnTo>
                  <a:lnTo>
                    <a:pt x="41529" y="212724"/>
                  </a:lnTo>
                  <a:lnTo>
                    <a:pt x="117348" y="255142"/>
                  </a:lnTo>
                  <a:lnTo>
                    <a:pt x="169037" y="270890"/>
                  </a:lnTo>
                  <a:lnTo>
                    <a:pt x="225298" y="280542"/>
                  </a:lnTo>
                  <a:lnTo>
                    <a:pt x="284480" y="283971"/>
                  </a:lnTo>
                  <a:lnTo>
                    <a:pt x="343535" y="280542"/>
                  </a:lnTo>
                  <a:lnTo>
                    <a:pt x="399923" y="270890"/>
                  </a:lnTo>
                  <a:lnTo>
                    <a:pt x="451612" y="255142"/>
                  </a:lnTo>
                  <a:lnTo>
                    <a:pt x="496697" y="233806"/>
                  </a:lnTo>
                  <a:lnTo>
                    <a:pt x="550037" y="189864"/>
                  </a:lnTo>
                  <a:lnTo>
                    <a:pt x="568960" y="141985"/>
                  </a:lnTo>
                  <a:lnTo>
                    <a:pt x="564007" y="117982"/>
                  </a:lnTo>
                  <a:lnTo>
                    <a:pt x="527304" y="71246"/>
                  </a:lnTo>
                  <a:lnTo>
                    <a:pt x="451485" y="28828"/>
                  </a:lnTo>
                  <a:lnTo>
                    <a:pt x="399923" y="13080"/>
                  </a:lnTo>
                  <a:lnTo>
                    <a:pt x="343535" y="3301"/>
                  </a:lnTo>
                  <a:lnTo>
                    <a:pt x="284480" y="0"/>
                  </a:lnTo>
                  <a:close/>
                </a:path>
              </a:pathLst>
            </a:custGeom>
            <a:solidFill>
              <a:srgbClr val="3C348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6522719" y="1727199"/>
              <a:ext cx="660400" cy="325120"/>
            </a:xfrm>
            <a:custGeom>
              <a:avLst/>
              <a:gdLst/>
              <a:ahLst/>
              <a:cxnLst/>
              <a:rect l="l" t="t" r="r" b="b"/>
              <a:pathLst>
                <a:path w="660400" h="325119">
                  <a:moveTo>
                    <a:pt x="330073" y="0"/>
                  </a:moveTo>
                  <a:lnTo>
                    <a:pt x="274954" y="2412"/>
                  </a:lnTo>
                  <a:lnTo>
                    <a:pt x="221741" y="9651"/>
                  </a:lnTo>
                  <a:lnTo>
                    <a:pt x="171323" y="21336"/>
                  </a:lnTo>
                  <a:lnTo>
                    <a:pt x="124968" y="37337"/>
                  </a:lnTo>
                  <a:lnTo>
                    <a:pt x="83820" y="57276"/>
                  </a:lnTo>
                  <a:lnTo>
                    <a:pt x="48259" y="81407"/>
                  </a:lnTo>
                  <a:lnTo>
                    <a:pt x="5587" y="134874"/>
                  </a:lnTo>
                  <a:lnTo>
                    <a:pt x="0" y="162433"/>
                  </a:lnTo>
                  <a:lnTo>
                    <a:pt x="5587" y="189865"/>
                  </a:lnTo>
                  <a:lnTo>
                    <a:pt x="48259" y="243332"/>
                  </a:lnTo>
                  <a:lnTo>
                    <a:pt x="83820" y="267335"/>
                  </a:lnTo>
                  <a:lnTo>
                    <a:pt x="124968" y="287401"/>
                  </a:lnTo>
                  <a:lnTo>
                    <a:pt x="171450" y="303403"/>
                  </a:lnTo>
                  <a:lnTo>
                    <a:pt x="221741" y="315087"/>
                  </a:lnTo>
                  <a:lnTo>
                    <a:pt x="275081" y="322326"/>
                  </a:lnTo>
                  <a:lnTo>
                    <a:pt x="330200" y="324739"/>
                  </a:lnTo>
                  <a:lnTo>
                    <a:pt x="385190" y="322326"/>
                  </a:lnTo>
                  <a:lnTo>
                    <a:pt x="438530" y="315087"/>
                  </a:lnTo>
                  <a:lnTo>
                    <a:pt x="488823" y="303403"/>
                  </a:lnTo>
                  <a:lnTo>
                    <a:pt x="535177" y="287401"/>
                  </a:lnTo>
                  <a:lnTo>
                    <a:pt x="576452" y="267335"/>
                  </a:lnTo>
                  <a:lnTo>
                    <a:pt x="611885" y="243332"/>
                  </a:lnTo>
                  <a:lnTo>
                    <a:pt x="654557" y="189865"/>
                  </a:lnTo>
                  <a:lnTo>
                    <a:pt x="660146" y="162433"/>
                  </a:lnTo>
                  <a:lnTo>
                    <a:pt x="654557" y="134874"/>
                  </a:lnTo>
                  <a:lnTo>
                    <a:pt x="612012" y="81407"/>
                  </a:lnTo>
                  <a:lnTo>
                    <a:pt x="576452" y="57404"/>
                  </a:lnTo>
                  <a:lnTo>
                    <a:pt x="535177" y="37337"/>
                  </a:lnTo>
                  <a:lnTo>
                    <a:pt x="488823" y="21336"/>
                  </a:lnTo>
                  <a:lnTo>
                    <a:pt x="438403" y="9651"/>
                  </a:lnTo>
                  <a:lnTo>
                    <a:pt x="385190" y="2412"/>
                  </a:lnTo>
                  <a:lnTo>
                    <a:pt x="330073" y="0"/>
                  </a:lnTo>
                  <a:close/>
                </a:path>
              </a:pathLst>
            </a:custGeom>
            <a:solidFill>
              <a:srgbClr val="B7C0E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6522719" y="1686559"/>
              <a:ext cx="660400" cy="325120"/>
            </a:xfrm>
            <a:custGeom>
              <a:avLst/>
              <a:gdLst/>
              <a:ahLst/>
              <a:cxnLst/>
              <a:rect l="l" t="t" r="r" b="b"/>
              <a:pathLst>
                <a:path w="660400" h="325119">
                  <a:moveTo>
                    <a:pt x="330073" y="0"/>
                  </a:moveTo>
                  <a:lnTo>
                    <a:pt x="274954" y="2412"/>
                  </a:lnTo>
                  <a:lnTo>
                    <a:pt x="221741" y="9651"/>
                  </a:lnTo>
                  <a:lnTo>
                    <a:pt x="171323" y="21462"/>
                  </a:lnTo>
                  <a:lnTo>
                    <a:pt x="124968" y="37337"/>
                  </a:lnTo>
                  <a:lnTo>
                    <a:pt x="83820" y="57403"/>
                  </a:lnTo>
                  <a:lnTo>
                    <a:pt x="48259" y="81534"/>
                  </a:lnTo>
                  <a:lnTo>
                    <a:pt x="5587" y="135000"/>
                  </a:lnTo>
                  <a:lnTo>
                    <a:pt x="0" y="162433"/>
                  </a:lnTo>
                  <a:lnTo>
                    <a:pt x="5587" y="189991"/>
                  </a:lnTo>
                  <a:lnTo>
                    <a:pt x="48259" y="243331"/>
                  </a:lnTo>
                  <a:lnTo>
                    <a:pt x="83820" y="267462"/>
                  </a:lnTo>
                  <a:lnTo>
                    <a:pt x="124968" y="287400"/>
                  </a:lnTo>
                  <a:lnTo>
                    <a:pt x="171450" y="303402"/>
                  </a:lnTo>
                  <a:lnTo>
                    <a:pt x="221741" y="315087"/>
                  </a:lnTo>
                  <a:lnTo>
                    <a:pt x="275081" y="322325"/>
                  </a:lnTo>
                  <a:lnTo>
                    <a:pt x="330200" y="324866"/>
                  </a:lnTo>
                  <a:lnTo>
                    <a:pt x="385190" y="322325"/>
                  </a:lnTo>
                  <a:lnTo>
                    <a:pt x="438530" y="315213"/>
                  </a:lnTo>
                  <a:lnTo>
                    <a:pt x="488823" y="303530"/>
                  </a:lnTo>
                  <a:lnTo>
                    <a:pt x="535177" y="287527"/>
                  </a:lnTo>
                  <a:lnTo>
                    <a:pt x="576452" y="267462"/>
                  </a:lnTo>
                  <a:lnTo>
                    <a:pt x="611885" y="243331"/>
                  </a:lnTo>
                  <a:lnTo>
                    <a:pt x="654557" y="189991"/>
                  </a:lnTo>
                  <a:lnTo>
                    <a:pt x="660146" y="162433"/>
                  </a:lnTo>
                  <a:lnTo>
                    <a:pt x="654557" y="135000"/>
                  </a:lnTo>
                  <a:lnTo>
                    <a:pt x="612012" y="81407"/>
                  </a:lnTo>
                  <a:lnTo>
                    <a:pt x="576452" y="57403"/>
                  </a:lnTo>
                  <a:lnTo>
                    <a:pt x="535177" y="37337"/>
                  </a:lnTo>
                  <a:lnTo>
                    <a:pt x="488823" y="21462"/>
                  </a:lnTo>
                  <a:lnTo>
                    <a:pt x="438403" y="9651"/>
                  </a:lnTo>
                  <a:lnTo>
                    <a:pt x="385190" y="2412"/>
                  </a:lnTo>
                  <a:lnTo>
                    <a:pt x="330073" y="0"/>
                  </a:lnTo>
                  <a:close/>
                </a:path>
              </a:pathLst>
            </a:custGeom>
            <a:solidFill>
              <a:srgbClr val="3C348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6482079" y="1554479"/>
              <a:ext cx="741680" cy="426720"/>
            </a:xfrm>
            <a:custGeom>
              <a:avLst/>
              <a:gdLst/>
              <a:ahLst/>
              <a:cxnLst/>
              <a:rect l="l" t="t" r="r" b="b"/>
              <a:pathLst>
                <a:path w="741679" h="426719">
                  <a:moveTo>
                    <a:pt x="370840" y="0"/>
                  </a:moveTo>
                  <a:lnTo>
                    <a:pt x="310642" y="2793"/>
                  </a:lnTo>
                  <a:lnTo>
                    <a:pt x="253619" y="10921"/>
                  </a:lnTo>
                  <a:lnTo>
                    <a:pt x="200405" y="23749"/>
                  </a:lnTo>
                  <a:lnTo>
                    <a:pt x="151765" y="41147"/>
                  </a:lnTo>
                  <a:lnTo>
                    <a:pt x="108585" y="62356"/>
                  </a:lnTo>
                  <a:lnTo>
                    <a:pt x="71500" y="87249"/>
                  </a:lnTo>
                  <a:lnTo>
                    <a:pt x="41401" y="115188"/>
                  </a:lnTo>
                  <a:lnTo>
                    <a:pt x="4825" y="178562"/>
                  </a:lnTo>
                  <a:lnTo>
                    <a:pt x="0" y="213105"/>
                  </a:lnTo>
                  <a:lnTo>
                    <a:pt x="4825" y="247650"/>
                  </a:lnTo>
                  <a:lnTo>
                    <a:pt x="41401" y="311022"/>
                  </a:lnTo>
                  <a:lnTo>
                    <a:pt x="71500" y="338962"/>
                  </a:lnTo>
                  <a:lnTo>
                    <a:pt x="108585" y="363727"/>
                  </a:lnTo>
                  <a:lnTo>
                    <a:pt x="151765" y="385063"/>
                  </a:lnTo>
                  <a:lnTo>
                    <a:pt x="200405" y="402335"/>
                  </a:lnTo>
                  <a:lnTo>
                    <a:pt x="253619" y="415289"/>
                  </a:lnTo>
                  <a:lnTo>
                    <a:pt x="310642" y="423417"/>
                  </a:lnTo>
                  <a:lnTo>
                    <a:pt x="370840" y="426211"/>
                  </a:lnTo>
                  <a:lnTo>
                    <a:pt x="430911" y="423417"/>
                  </a:lnTo>
                  <a:lnTo>
                    <a:pt x="488061" y="415289"/>
                  </a:lnTo>
                  <a:lnTo>
                    <a:pt x="541274" y="402335"/>
                  </a:lnTo>
                  <a:lnTo>
                    <a:pt x="589788" y="385063"/>
                  </a:lnTo>
                  <a:lnTo>
                    <a:pt x="632968" y="363727"/>
                  </a:lnTo>
                  <a:lnTo>
                    <a:pt x="670051" y="338962"/>
                  </a:lnTo>
                  <a:lnTo>
                    <a:pt x="700277" y="311022"/>
                  </a:lnTo>
                  <a:lnTo>
                    <a:pt x="736726" y="247650"/>
                  </a:lnTo>
                  <a:lnTo>
                    <a:pt x="741679" y="213105"/>
                  </a:lnTo>
                  <a:lnTo>
                    <a:pt x="736726" y="178562"/>
                  </a:lnTo>
                  <a:lnTo>
                    <a:pt x="700277" y="115188"/>
                  </a:lnTo>
                  <a:lnTo>
                    <a:pt x="670051" y="87249"/>
                  </a:lnTo>
                  <a:lnTo>
                    <a:pt x="632968" y="62356"/>
                  </a:lnTo>
                  <a:lnTo>
                    <a:pt x="589788" y="41147"/>
                  </a:lnTo>
                  <a:lnTo>
                    <a:pt x="541274" y="23749"/>
                  </a:lnTo>
                  <a:lnTo>
                    <a:pt x="488061" y="10921"/>
                  </a:lnTo>
                  <a:lnTo>
                    <a:pt x="430911" y="2793"/>
                  </a:lnTo>
                  <a:lnTo>
                    <a:pt x="370840" y="0"/>
                  </a:lnTo>
                  <a:close/>
                </a:path>
              </a:pathLst>
            </a:custGeom>
            <a:solidFill>
              <a:srgbClr val="FFDF5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6725919" y="1188719"/>
              <a:ext cx="254000" cy="568960"/>
            </a:xfrm>
            <a:custGeom>
              <a:avLst/>
              <a:gdLst/>
              <a:ahLst/>
              <a:cxnLst/>
              <a:rect l="l" t="t" r="r" b="b"/>
              <a:pathLst>
                <a:path w="254000" h="568960">
                  <a:moveTo>
                    <a:pt x="181482" y="0"/>
                  </a:moveTo>
                  <a:lnTo>
                    <a:pt x="126364" y="43814"/>
                  </a:lnTo>
                  <a:lnTo>
                    <a:pt x="80263" y="635"/>
                  </a:lnTo>
                  <a:lnTo>
                    <a:pt x="126" y="54610"/>
                  </a:lnTo>
                  <a:lnTo>
                    <a:pt x="0" y="568705"/>
                  </a:lnTo>
                  <a:lnTo>
                    <a:pt x="32257" y="568705"/>
                  </a:lnTo>
                  <a:lnTo>
                    <a:pt x="32257" y="74422"/>
                  </a:lnTo>
                  <a:lnTo>
                    <a:pt x="77088" y="43687"/>
                  </a:lnTo>
                  <a:lnTo>
                    <a:pt x="124459" y="88011"/>
                  </a:lnTo>
                  <a:lnTo>
                    <a:pt x="181355" y="42925"/>
                  </a:lnTo>
                  <a:lnTo>
                    <a:pt x="221233" y="73532"/>
                  </a:lnTo>
                  <a:lnTo>
                    <a:pt x="221233" y="568705"/>
                  </a:lnTo>
                  <a:lnTo>
                    <a:pt x="253619" y="568705"/>
                  </a:lnTo>
                  <a:lnTo>
                    <a:pt x="253619" y="54610"/>
                  </a:lnTo>
                  <a:lnTo>
                    <a:pt x="181482" y="0"/>
                  </a:lnTo>
                  <a:close/>
                </a:path>
              </a:pathLst>
            </a:custGeom>
            <a:solidFill>
              <a:srgbClr val="D7AA4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6309359" y="619759"/>
              <a:ext cx="1076960" cy="1168400"/>
            </a:xfrm>
            <a:custGeom>
              <a:avLst/>
              <a:gdLst/>
              <a:ahLst/>
              <a:cxnLst/>
              <a:rect l="l" t="t" r="r" b="b"/>
              <a:pathLst>
                <a:path w="1076959" h="1168400">
                  <a:moveTo>
                    <a:pt x="538353" y="0"/>
                  </a:moveTo>
                  <a:lnTo>
                    <a:pt x="483869" y="2412"/>
                  </a:lnTo>
                  <a:lnTo>
                    <a:pt x="432562" y="9398"/>
                  </a:lnTo>
                  <a:lnTo>
                    <a:pt x="384174" y="20574"/>
                  </a:lnTo>
                  <a:lnTo>
                    <a:pt x="338836" y="35813"/>
                  </a:lnTo>
                  <a:lnTo>
                    <a:pt x="296417" y="54737"/>
                  </a:lnTo>
                  <a:lnTo>
                    <a:pt x="257047" y="76962"/>
                  </a:lnTo>
                  <a:lnTo>
                    <a:pt x="220471" y="102362"/>
                  </a:lnTo>
                  <a:lnTo>
                    <a:pt x="186816" y="130555"/>
                  </a:lnTo>
                  <a:lnTo>
                    <a:pt x="156082" y="161289"/>
                  </a:lnTo>
                  <a:lnTo>
                    <a:pt x="128269" y="194183"/>
                  </a:lnTo>
                  <a:lnTo>
                    <a:pt x="103124" y="228980"/>
                  </a:lnTo>
                  <a:lnTo>
                    <a:pt x="80899" y="265429"/>
                  </a:lnTo>
                  <a:lnTo>
                    <a:pt x="61340" y="303149"/>
                  </a:lnTo>
                  <a:lnTo>
                    <a:pt x="44576" y="341884"/>
                  </a:lnTo>
                  <a:lnTo>
                    <a:pt x="30479" y="381380"/>
                  </a:lnTo>
                  <a:lnTo>
                    <a:pt x="19050" y="421386"/>
                  </a:lnTo>
                  <a:lnTo>
                    <a:pt x="10413" y="461517"/>
                  </a:lnTo>
                  <a:lnTo>
                    <a:pt x="4317" y="501396"/>
                  </a:lnTo>
                  <a:lnTo>
                    <a:pt x="888" y="540892"/>
                  </a:lnTo>
                  <a:lnTo>
                    <a:pt x="0" y="579754"/>
                  </a:lnTo>
                  <a:lnTo>
                    <a:pt x="1650" y="617347"/>
                  </a:lnTo>
                  <a:lnTo>
                    <a:pt x="12700" y="688594"/>
                  </a:lnTo>
                  <a:lnTo>
                    <a:pt x="33654" y="751966"/>
                  </a:lnTo>
                  <a:lnTo>
                    <a:pt x="80644" y="842517"/>
                  </a:lnTo>
                  <a:lnTo>
                    <a:pt x="107187" y="902462"/>
                  </a:lnTo>
                  <a:lnTo>
                    <a:pt x="128015" y="959230"/>
                  </a:lnTo>
                  <a:lnTo>
                    <a:pt x="143890" y="1011936"/>
                  </a:lnTo>
                  <a:lnTo>
                    <a:pt x="155320" y="1059941"/>
                  </a:lnTo>
                  <a:lnTo>
                    <a:pt x="163067" y="1102487"/>
                  </a:lnTo>
                  <a:lnTo>
                    <a:pt x="170434" y="1168273"/>
                  </a:lnTo>
                  <a:lnTo>
                    <a:pt x="907668" y="1166114"/>
                  </a:lnTo>
                  <a:lnTo>
                    <a:pt x="911097" y="1113027"/>
                  </a:lnTo>
                  <a:lnTo>
                    <a:pt x="916686" y="1074420"/>
                  </a:lnTo>
                  <a:lnTo>
                    <a:pt x="926464" y="1028446"/>
                  </a:lnTo>
                  <a:lnTo>
                    <a:pt x="941323" y="975613"/>
                  </a:lnTo>
                  <a:lnTo>
                    <a:pt x="962660" y="916304"/>
                  </a:lnTo>
                  <a:lnTo>
                    <a:pt x="991488" y="850900"/>
                  </a:lnTo>
                  <a:lnTo>
                    <a:pt x="1028954" y="780034"/>
                  </a:lnTo>
                  <a:lnTo>
                    <a:pt x="1043050" y="751966"/>
                  </a:lnTo>
                  <a:lnTo>
                    <a:pt x="1064006" y="688594"/>
                  </a:lnTo>
                  <a:lnTo>
                    <a:pt x="1074928" y="617347"/>
                  </a:lnTo>
                  <a:lnTo>
                    <a:pt x="1076579" y="579754"/>
                  </a:lnTo>
                  <a:lnTo>
                    <a:pt x="1075816" y="540892"/>
                  </a:lnTo>
                  <a:lnTo>
                    <a:pt x="1072261" y="501396"/>
                  </a:lnTo>
                  <a:lnTo>
                    <a:pt x="1066291" y="461517"/>
                  </a:lnTo>
                  <a:lnTo>
                    <a:pt x="1057529" y="421386"/>
                  </a:lnTo>
                  <a:lnTo>
                    <a:pt x="1046098" y="381380"/>
                  </a:lnTo>
                  <a:lnTo>
                    <a:pt x="1032129" y="341884"/>
                  </a:lnTo>
                  <a:lnTo>
                    <a:pt x="1015364" y="303149"/>
                  </a:lnTo>
                  <a:lnTo>
                    <a:pt x="995807" y="265429"/>
                  </a:lnTo>
                  <a:lnTo>
                    <a:pt x="973455" y="228980"/>
                  </a:lnTo>
                  <a:lnTo>
                    <a:pt x="948436" y="194183"/>
                  </a:lnTo>
                  <a:lnTo>
                    <a:pt x="920495" y="161289"/>
                  </a:lnTo>
                  <a:lnTo>
                    <a:pt x="889762" y="130555"/>
                  </a:lnTo>
                  <a:lnTo>
                    <a:pt x="856107" y="102362"/>
                  </a:lnTo>
                  <a:lnTo>
                    <a:pt x="819658" y="76962"/>
                  </a:lnTo>
                  <a:lnTo>
                    <a:pt x="780161" y="54737"/>
                  </a:lnTo>
                  <a:lnTo>
                    <a:pt x="737869" y="35813"/>
                  </a:lnTo>
                  <a:lnTo>
                    <a:pt x="692404" y="20574"/>
                  </a:lnTo>
                  <a:lnTo>
                    <a:pt x="644143" y="9398"/>
                  </a:lnTo>
                  <a:lnTo>
                    <a:pt x="592709" y="2412"/>
                  </a:lnTo>
                  <a:lnTo>
                    <a:pt x="538353" y="0"/>
                  </a:lnTo>
                  <a:close/>
                </a:path>
              </a:pathLst>
            </a:custGeom>
            <a:solidFill>
              <a:srgbClr val="FFDF56">
                <a:alpha val="68626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38" name="object 38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419946" y="4834555"/>
            <a:ext cx="680236" cy="180741"/>
          </a:xfrm>
          <a:prstGeom prst="rect">
            <a:avLst/>
          </a:prstGeom>
        </p:spPr>
      </p:pic>
      <p:sp>
        <p:nvSpPr>
          <p:cNvPr id="39" name="object 39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©</a:t>
            </a:r>
            <a:r>
              <a:rPr spc="-210" dirty="0"/>
              <a:t> </a:t>
            </a:r>
            <a:r>
              <a:rPr spc="-20" dirty="0"/>
              <a:t>202</a:t>
            </a:r>
            <a:r>
              <a:rPr dirty="0"/>
              <a:t>2</a:t>
            </a:r>
            <a:r>
              <a:rPr spc="-70" dirty="0"/>
              <a:t> </a:t>
            </a:r>
            <a:r>
              <a:rPr spc="90" dirty="0"/>
              <a:t>B</a:t>
            </a:r>
            <a:r>
              <a:rPr spc="-30" dirty="0"/>
              <a:t>h</a:t>
            </a:r>
            <a:r>
              <a:rPr spc="10" dirty="0"/>
              <a:t>a</a:t>
            </a:r>
            <a:r>
              <a:rPr spc="-30" dirty="0"/>
              <a:t>nu</a:t>
            </a:r>
            <a:r>
              <a:rPr spc="25" dirty="0"/>
              <a:t>s</a:t>
            </a:r>
            <a:r>
              <a:rPr spc="10" dirty="0"/>
              <a:t>a</a:t>
            </a:r>
            <a:r>
              <a:rPr spc="30" dirty="0"/>
              <a:t>m</a:t>
            </a:r>
            <a:r>
              <a:rPr spc="10" dirty="0"/>
              <a:t>a</a:t>
            </a:r>
            <a:r>
              <a:rPr spc="-100" dirty="0"/>
              <a:t>j</a:t>
            </a:r>
            <a:r>
              <a:rPr spc="-45" dirty="0"/>
              <a:t>.</a:t>
            </a:r>
            <a:r>
              <a:rPr spc="-15" dirty="0"/>
              <a:t>o</a:t>
            </a:r>
            <a:r>
              <a:rPr spc="-35" dirty="0"/>
              <a:t>r</a:t>
            </a:r>
            <a:r>
              <a:rPr dirty="0"/>
              <a:t>g</a:t>
            </a:r>
          </a:p>
        </p:txBody>
      </p:sp>
      <p:sp>
        <p:nvSpPr>
          <p:cNvPr id="40" name="object 40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fld id="{81D60167-4931-47E6-BA6A-407CBD079E47}" type="slidenum">
              <a:rPr dirty="0"/>
              <a:t>17</a:t>
            </a:fld>
            <a:endParaRPr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82904" y="449643"/>
            <a:ext cx="5778500" cy="6362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000" spc="-50" dirty="0">
                <a:latin typeface="Times New Roman"/>
                <a:cs typeface="Times New Roman"/>
              </a:rPr>
              <a:t>Mission</a:t>
            </a:r>
            <a:r>
              <a:rPr sz="4000" spc="335" dirty="0">
                <a:latin typeface="Times New Roman"/>
                <a:cs typeface="Times New Roman"/>
              </a:rPr>
              <a:t> </a:t>
            </a:r>
            <a:r>
              <a:rPr sz="4000" spc="-20" dirty="0">
                <a:latin typeface="Times New Roman"/>
                <a:cs typeface="Times New Roman"/>
              </a:rPr>
              <a:t>for</a:t>
            </a:r>
            <a:r>
              <a:rPr sz="4000" spc="55" dirty="0">
                <a:latin typeface="Times New Roman"/>
                <a:cs typeface="Times New Roman"/>
              </a:rPr>
              <a:t> </a:t>
            </a:r>
            <a:r>
              <a:rPr sz="4000" spc="-5" dirty="0">
                <a:latin typeface="Times New Roman"/>
                <a:cs typeface="Times New Roman"/>
              </a:rPr>
              <a:t>BOSS</a:t>
            </a:r>
            <a:endParaRPr sz="4000" dirty="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2885439" y="1798319"/>
            <a:ext cx="3007360" cy="2357120"/>
          </a:xfrm>
          <a:custGeom>
            <a:avLst/>
            <a:gdLst/>
            <a:ahLst/>
            <a:cxnLst/>
            <a:rect l="l" t="t" r="r" b="b"/>
            <a:pathLst>
              <a:path w="3007360" h="2357120">
                <a:moveTo>
                  <a:pt x="3007106" y="0"/>
                </a:moveTo>
                <a:lnTo>
                  <a:pt x="419481" y="0"/>
                </a:lnTo>
                <a:lnTo>
                  <a:pt x="370586" y="2793"/>
                </a:lnTo>
                <a:lnTo>
                  <a:pt x="323342" y="11049"/>
                </a:lnTo>
                <a:lnTo>
                  <a:pt x="278003" y="24384"/>
                </a:lnTo>
                <a:lnTo>
                  <a:pt x="234950" y="42544"/>
                </a:lnTo>
                <a:lnTo>
                  <a:pt x="194564" y="65150"/>
                </a:lnTo>
                <a:lnTo>
                  <a:pt x="157099" y="91947"/>
                </a:lnTo>
                <a:lnTo>
                  <a:pt x="122809" y="122681"/>
                </a:lnTo>
                <a:lnTo>
                  <a:pt x="92202" y="156844"/>
                </a:lnTo>
                <a:lnTo>
                  <a:pt x="65278" y="194182"/>
                </a:lnTo>
                <a:lnTo>
                  <a:pt x="42672" y="234569"/>
                </a:lnTo>
                <a:lnTo>
                  <a:pt x="24511" y="277494"/>
                </a:lnTo>
                <a:lnTo>
                  <a:pt x="11049" y="322706"/>
                </a:lnTo>
                <a:lnTo>
                  <a:pt x="2793" y="369823"/>
                </a:lnTo>
                <a:lnTo>
                  <a:pt x="0" y="418719"/>
                </a:lnTo>
                <a:lnTo>
                  <a:pt x="0" y="2356777"/>
                </a:lnTo>
                <a:lnTo>
                  <a:pt x="2587625" y="2356777"/>
                </a:lnTo>
                <a:lnTo>
                  <a:pt x="2636520" y="2353957"/>
                </a:lnTo>
                <a:lnTo>
                  <a:pt x="2683891" y="2345715"/>
                </a:lnTo>
                <a:lnTo>
                  <a:pt x="2729103" y="2332367"/>
                </a:lnTo>
                <a:lnTo>
                  <a:pt x="2772156" y="2314219"/>
                </a:lnTo>
                <a:lnTo>
                  <a:pt x="2812542" y="2291588"/>
                </a:lnTo>
                <a:lnTo>
                  <a:pt x="2850007" y="2264803"/>
                </a:lnTo>
                <a:lnTo>
                  <a:pt x="2884297" y="2234145"/>
                </a:lnTo>
                <a:lnTo>
                  <a:pt x="2915031" y="2199970"/>
                </a:lnTo>
                <a:lnTo>
                  <a:pt x="2941828" y="2162555"/>
                </a:lnTo>
                <a:lnTo>
                  <a:pt x="2964561" y="2122233"/>
                </a:lnTo>
                <a:lnTo>
                  <a:pt x="2982722" y="2079307"/>
                </a:lnTo>
                <a:lnTo>
                  <a:pt x="2996057" y="2034158"/>
                </a:lnTo>
                <a:lnTo>
                  <a:pt x="3004312" y="1986914"/>
                </a:lnTo>
                <a:lnTo>
                  <a:pt x="3007106" y="1938146"/>
                </a:lnTo>
                <a:lnTo>
                  <a:pt x="3007106" y="0"/>
                </a:lnTo>
                <a:close/>
              </a:path>
            </a:pathLst>
          </a:custGeom>
          <a:solidFill>
            <a:srgbClr val="007AB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3353052" y="1847090"/>
            <a:ext cx="2049527" cy="75148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600" spc="-30" dirty="0">
                <a:solidFill>
                  <a:srgbClr val="FFFFFF"/>
                </a:solidFill>
                <a:latin typeface="Raleway" panose="020B0503030101060003" pitchFamily="34" charset="0"/>
                <a:cs typeface="Times New Roman"/>
              </a:rPr>
              <a:t>Conduct</a:t>
            </a:r>
            <a:r>
              <a:rPr sz="1600" spc="-25" dirty="0">
                <a:solidFill>
                  <a:srgbClr val="FFFFFF"/>
                </a:solidFill>
                <a:latin typeface="Raleway" panose="020B0503030101060003" pitchFamily="34" charset="0"/>
                <a:cs typeface="Times New Roman"/>
              </a:rPr>
              <a:t> </a:t>
            </a:r>
            <a:r>
              <a:rPr sz="1600" spc="-35" dirty="0">
                <a:solidFill>
                  <a:srgbClr val="FFFFFF"/>
                </a:solidFill>
                <a:latin typeface="Raleway" panose="020B0503030101060003" pitchFamily="34" charset="0"/>
                <a:cs typeface="Times New Roman"/>
              </a:rPr>
              <a:t>Country </a:t>
            </a:r>
            <a:r>
              <a:rPr sz="1600" spc="-30" dirty="0">
                <a:solidFill>
                  <a:srgbClr val="FFFFFF"/>
                </a:solidFill>
                <a:latin typeface="Raleway" panose="020B0503030101060003" pitchFamily="34" charset="0"/>
                <a:cs typeface="Times New Roman"/>
              </a:rPr>
              <a:t> </a:t>
            </a:r>
            <a:r>
              <a:rPr sz="1600" dirty="0">
                <a:solidFill>
                  <a:srgbClr val="FFFFFF"/>
                </a:solidFill>
                <a:latin typeface="Raleway" panose="020B0503030101060003" pitchFamily="34" charset="0"/>
                <a:cs typeface="Times New Roman"/>
              </a:rPr>
              <a:t>Specific</a:t>
            </a:r>
            <a:r>
              <a:rPr sz="1600" spc="380" dirty="0">
                <a:solidFill>
                  <a:srgbClr val="FFFFFF"/>
                </a:solidFill>
                <a:latin typeface="Raleway" panose="020B0503030101060003" pitchFamily="34" charset="0"/>
                <a:cs typeface="Times New Roman"/>
              </a:rPr>
              <a:t> </a:t>
            </a:r>
            <a:r>
              <a:rPr sz="1600" spc="-20" dirty="0">
                <a:solidFill>
                  <a:srgbClr val="FFFFFF"/>
                </a:solidFill>
                <a:latin typeface="Raleway" panose="020B0503030101060003" pitchFamily="34" charset="0"/>
                <a:cs typeface="Times New Roman"/>
              </a:rPr>
              <a:t>Seminars</a:t>
            </a:r>
            <a:r>
              <a:rPr sz="1600" spc="65" dirty="0">
                <a:solidFill>
                  <a:srgbClr val="FFFFFF"/>
                </a:solidFill>
                <a:latin typeface="Raleway" panose="020B0503030101060003" pitchFamily="34" charset="0"/>
                <a:cs typeface="Times New Roman"/>
              </a:rPr>
              <a:t> </a:t>
            </a:r>
            <a:r>
              <a:rPr sz="1600" spc="-25" dirty="0">
                <a:solidFill>
                  <a:srgbClr val="FFFFFF"/>
                </a:solidFill>
                <a:latin typeface="Raleway" panose="020B0503030101060003" pitchFamily="34" charset="0"/>
                <a:cs typeface="Times New Roman"/>
              </a:rPr>
              <a:t>and </a:t>
            </a:r>
            <a:r>
              <a:rPr sz="1600" spc="-385" dirty="0">
                <a:solidFill>
                  <a:srgbClr val="FFFFFF"/>
                </a:solidFill>
                <a:latin typeface="Raleway" panose="020B0503030101060003" pitchFamily="34" charset="0"/>
                <a:cs typeface="Times New Roman"/>
              </a:rPr>
              <a:t> </a:t>
            </a:r>
            <a:r>
              <a:rPr sz="1600" dirty="0">
                <a:solidFill>
                  <a:srgbClr val="FFFFFF"/>
                </a:solidFill>
                <a:latin typeface="Raleway" panose="020B0503030101060003" pitchFamily="34" charset="0"/>
                <a:cs typeface="Times New Roman"/>
              </a:rPr>
              <a:t>Career</a:t>
            </a:r>
            <a:r>
              <a:rPr sz="1600" spc="-60" dirty="0">
                <a:solidFill>
                  <a:srgbClr val="FFFFFF"/>
                </a:solidFill>
                <a:latin typeface="Raleway" panose="020B0503030101060003" pitchFamily="34" charset="0"/>
                <a:cs typeface="Times New Roman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Raleway" panose="020B0503030101060003" pitchFamily="34" charset="0"/>
                <a:cs typeface="Times New Roman"/>
              </a:rPr>
              <a:t>Sessions</a:t>
            </a:r>
            <a:endParaRPr sz="1600" dirty="0">
              <a:latin typeface="Raleway" panose="020B0503030101060003" pitchFamily="34" charset="0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340861" y="2850679"/>
            <a:ext cx="2288413" cy="998671"/>
          </a:xfrm>
          <a:prstGeom prst="rect">
            <a:avLst/>
          </a:prstGeom>
        </p:spPr>
        <p:txBody>
          <a:bodyPr vert="horz" wrap="square" lIns="0" tIns="7620" rIns="0" bIns="0" rtlCol="0">
            <a:spAutoFit/>
          </a:bodyPr>
          <a:lstStyle/>
          <a:p>
            <a:pPr marL="12700" marR="5080">
              <a:lnSpc>
                <a:spcPct val="102299"/>
              </a:lnSpc>
              <a:spcBef>
                <a:spcPts val="60"/>
              </a:spcBef>
            </a:pPr>
            <a:r>
              <a:rPr sz="1600" spc="70" dirty="0">
                <a:solidFill>
                  <a:srgbClr val="FFFFFF"/>
                </a:solidFill>
                <a:latin typeface="Raleway" panose="020B0503030101060003" pitchFamily="34" charset="0"/>
                <a:cs typeface="Times New Roman"/>
              </a:rPr>
              <a:t>F</a:t>
            </a:r>
            <a:r>
              <a:rPr sz="1600" spc="30" dirty="0">
                <a:solidFill>
                  <a:srgbClr val="FFFFFF"/>
                </a:solidFill>
                <a:latin typeface="Raleway" panose="020B0503030101060003" pitchFamily="34" charset="0"/>
                <a:cs typeface="Times New Roman"/>
              </a:rPr>
              <a:t>i</a:t>
            </a:r>
            <a:r>
              <a:rPr sz="1600" spc="-85" dirty="0">
                <a:solidFill>
                  <a:srgbClr val="FFFFFF"/>
                </a:solidFill>
                <a:latin typeface="Raleway" panose="020B0503030101060003" pitchFamily="34" charset="0"/>
                <a:cs typeface="Times New Roman"/>
              </a:rPr>
              <a:t>n</a:t>
            </a:r>
            <a:r>
              <a:rPr sz="1600" spc="5" dirty="0">
                <a:solidFill>
                  <a:srgbClr val="FFFFFF"/>
                </a:solidFill>
                <a:latin typeface="Raleway" panose="020B0503030101060003" pitchFamily="34" charset="0"/>
                <a:cs typeface="Times New Roman"/>
              </a:rPr>
              <a:t>a</a:t>
            </a:r>
            <a:r>
              <a:rPr sz="1600" spc="30" dirty="0">
                <a:solidFill>
                  <a:srgbClr val="FFFFFF"/>
                </a:solidFill>
                <a:latin typeface="Raleway" panose="020B0503030101060003" pitchFamily="34" charset="0"/>
                <a:cs typeface="Times New Roman"/>
              </a:rPr>
              <a:t>li</a:t>
            </a:r>
            <a:r>
              <a:rPr sz="1600" spc="-75" dirty="0">
                <a:solidFill>
                  <a:srgbClr val="FFFFFF"/>
                </a:solidFill>
                <a:latin typeface="Raleway" panose="020B0503030101060003" pitchFamily="34" charset="0"/>
                <a:cs typeface="Times New Roman"/>
              </a:rPr>
              <a:t>z</a:t>
            </a:r>
            <a:r>
              <a:rPr sz="1600" dirty="0">
                <a:solidFill>
                  <a:srgbClr val="FFFFFF"/>
                </a:solidFill>
                <a:latin typeface="Raleway" panose="020B0503030101060003" pitchFamily="34" charset="0"/>
                <a:cs typeface="Times New Roman"/>
              </a:rPr>
              <a:t>e</a:t>
            </a:r>
            <a:r>
              <a:rPr sz="1600" spc="-150" dirty="0">
                <a:solidFill>
                  <a:srgbClr val="FFFFFF"/>
                </a:solidFill>
                <a:latin typeface="Raleway" panose="020B0503030101060003" pitchFamily="34" charset="0"/>
                <a:cs typeface="Times New Roman"/>
              </a:rPr>
              <a:t> </a:t>
            </a:r>
            <a:r>
              <a:rPr sz="1600" spc="-120" dirty="0">
                <a:solidFill>
                  <a:srgbClr val="FFFFFF"/>
                </a:solidFill>
                <a:latin typeface="Raleway" panose="020B0503030101060003" pitchFamily="34" charset="0"/>
                <a:cs typeface="Times New Roman"/>
              </a:rPr>
              <a:t>O</a:t>
            </a:r>
            <a:r>
              <a:rPr sz="1600" spc="-85" dirty="0">
                <a:solidFill>
                  <a:srgbClr val="FFFFFF"/>
                </a:solidFill>
                <a:latin typeface="Raleway" panose="020B0503030101060003" pitchFamily="34" charset="0"/>
                <a:cs typeface="Times New Roman"/>
              </a:rPr>
              <a:t>v</a:t>
            </a:r>
            <a:r>
              <a:rPr sz="1600" spc="5" dirty="0">
                <a:solidFill>
                  <a:srgbClr val="FFFFFF"/>
                </a:solidFill>
                <a:latin typeface="Raleway" panose="020B0503030101060003" pitchFamily="34" charset="0"/>
                <a:cs typeface="Times New Roman"/>
              </a:rPr>
              <a:t>e</a:t>
            </a:r>
            <a:r>
              <a:rPr sz="1600" spc="25" dirty="0">
                <a:solidFill>
                  <a:srgbClr val="FFFFFF"/>
                </a:solidFill>
                <a:latin typeface="Raleway" panose="020B0503030101060003" pitchFamily="34" charset="0"/>
                <a:cs typeface="Times New Roman"/>
              </a:rPr>
              <a:t>r</a:t>
            </a:r>
            <a:r>
              <a:rPr sz="1600" spc="95" dirty="0">
                <a:solidFill>
                  <a:srgbClr val="FFFFFF"/>
                </a:solidFill>
                <a:latin typeface="Raleway" panose="020B0503030101060003" pitchFamily="34" charset="0"/>
                <a:cs typeface="Times New Roman"/>
              </a:rPr>
              <a:t>s</a:t>
            </a:r>
            <a:r>
              <a:rPr sz="1600" spc="10" dirty="0">
                <a:solidFill>
                  <a:srgbClr val="FFFFFF"/>
                </a:solidFill>
                <a:latin typeface="Raleway" panose="020B0503030101060003" pitchFamily="34" charset="0"/>
                <a:cs typeface="Times New Roman"/>
              </a:rPr>
              <a:t>e</a:t>
            </a:r>
            <a:r>
              <a:rPr sz="1600" spc="5" dirty="0">
                <a:solidFill>
                  <a:srgbClr val="FFFFFF"/>
                </a:solidFill>
                <a:latin typeface="Raleway" panose="020B0503030101060003" pitchFamily="34" charset="0"/>
                <a:cs typeface="Times New Roman"/>
              </a:rPr>
              <a:t>a</a:t>
            </a:r>
            <a:r>
              <a:rPr sz="1600" dirty="0">
                <a:solidFill>
                  <a:srgbClr val="FFFFFF"/>
                </a:solidFill>
                <a:latin typeface="Raleway" panose="020B0503030101060003" pitchFamily="34" charset="0"/>
                <a:cs typeface="Times New Roman"/>
              </a:rPr>
              <a:t>s  </a:t>
            </a:r>
            <a:r>
              <a:rPr sz="1600" spc="-35" dirty="0">
                <a:solidFill>
                  <a:srgbClr val="FFFFFF"/>
                </a:solidFill>
                <a:latin typeface="Raleway" panose="020B0503030101060003" pitchFamily="34" charset="0"/>
                <a:cs typeface="Times New Roman"/>
              </a:rPr>
              <a:t>D</a:t>
            </a:r>
            <a:r>
              <a:rPr sz="1600" spc="5" dirty="0">
                <a:solidFill>
                  <a:srgbClr val="FFFFFF"/>
                </a:solidFill>
                <a:latin typeface="Raleway" panose="020B0503030101060003" pitchFamily="34" charset="0"/>
                <a:cs typeface="Times New Roman"/>
              </a:rPr>
              <a:t>a</a:t>
            </a:r>
            <a:r>
              <a:rPr sz="1600" spc="-45" dirty="0">
                <a:solidFill>
                  <a:srgbClr val="FFFFFF"/>
                </a:solidFill>
                <a:latin typeface="Raleway" panose="020B0503030101060003" pitchFamily="34" charset="0"/>
                <a:cs typeface="Times New Roman"/>
              </a:rPr>
              <a:t>t</a:t>
            </a:r>
            <a:r>
              <a:rPr sz="1600" spc="10" dirty="0">
                <a:solidFill>
                  <a:srgbClr val="FFFFFF"/>
                </a:solidFill>
                <a:latin typeface="Raleway" panose="020B0503030101060003" pitchFamily="34" charset="0"/>
                <a:cs typeface="Times New Roman"/>
              </a:rPr>
              <a:t>a</a:t>
            </a:r>
            <a:r>
              <a:rPr sz="1600" spc="-5" dirty="0">
                <a:solidFill>
                  <a:srgbClr val="FFFFFF"/>
                </a:solidFill>
                <a:latin typeface="Raleway" panose="020B0503030101060003" pitchFamily="34" charset="0"/>
                <a:cs typeface="Times New Roman"/>
              </a:rPr>
              <a:t>b</a:t>
            </a:r>
            <a:r>
              <a:rPr sz="1600" spc="5" dirty="0">
                <a:solidFill>
                  <a:srgbClr val="FFFFFF"/>
                </a:solidFill>
                <a:latin typeface="Raleway" panose="020B0503030101060003" pitchFamily="34" charset="0"/>
                <a:cs typeface="Times New Roman"/>
              </a:rPr>
              <a:t>a</a:t>
            </a:r>
            <a:r>
              <a:rPr sz="1600" spc="10" dirty="0">
                <a:solidFill>
                  <a:srgbClr val="FFFFFF"/>
                </a:solidFill>
                <a:latin typeface="Raleway" panose="020B0503030101060003" pitchFamily="34" charset="0"/>
                <a:cs typeface="Times New Roman"/>
              </a:rPr>
              <a:t>s</a:t>
            </a:r>
            <a:r>
              <a:rPr sz="1600" dirty="0">
                <a:solidFill>
                  <a:srgbClr val="FFFFFF"/>
                </a:solidFill>
                <a:latin typeface="Raleway" panose="020B0503030101060003" pitchFamily="34" charset="0"/>
                <a:cs typeface="Times New Roman"/>
              </a:rPr>
              <a:t>e</a:t>
            </a:r>
            <a:r>
              <a:rPr sz="1600" spc="-225" dirty="0">
                <a:solidFill>
                  <a:srgbClr val="FFFFFF"/>
                </a:solidFill>
                <a:latin typeface="Raleway" panose="020B0503030101060003" pitchFamily="34" charset="0"/>
                <a:cs typeface="Times New Roman"/>
              </a:rPr>
              <a:t> </a:t>
            </a:r>
            <a:r>
              <a:rPr sz="1600" spc="-100" dirty="0">
                <a:solidFill>
                  <a:srgbClr val="FFFFFF"/>
                </a:solidFill>
                <a:latin typeface="Raleway" panose="020B0503030101060003" pitchFamily="34" charset="0"/>
                <a:cs typeface="Times New Roman"/>
              </a:rPr>
              <a:t>T</a:t>
            </a:r>
            <a:r>
              <a:rPr sz="1600" dirty="0">
                <a:solidFill>
                  <a:srgbClr val="FFFFFF"/>
                </a:solidFill>
                <a:latin typeface="Raleway" panose="020B0503030101060003" pitchFamily="34" charset="0"/>
                <a:cs typeface="Times New Roman"/>
              </a:rPr>
              <a:t>o</a:t>
            </a:r>
            <a:r>
              <a:rPr sz="1600" spc="-5" dirty="0">
                <a:solidFill>
                  <a:srgbClr val="FFFFFF"/>
                </a:solidFill>
                <a:latin typeface="Raleway" panose="020B0503030101060003" pitchFamily="34" charset="0"/>
                <a:cs typeface="Times New Roman"/>
              </a:rPr>
              <a:t>o</a:t>
            </a:r>
            <a:r>
              <a:rPr sz="1600" spc="190" dirty="0">
                <a:solidFill>
                  <a:srgbClr val="FFFFFF"/>
                </a:solidFill>
                <a:latin typeface="Raleway" panose="020B0503030101060003" pitchFamily="34" charset="0"/>
                <a:cs typeface="Times New Roman"/>
              </a:rPr>
              <a:t>l</a:t>
            </a:r>
            <a:r>
              <a:rPr sz="1600" spc="10" dirty="0">
                <a:solidFill>
                  <a:srgbClr val="FFFFFF"/>
                </a:solidFill>
                <a:latin typeface="Raleway" panose="020B0503030101060003" pitchFamily="34" charset="0"/>
                <a:cs typeface="Times New Roman"/>
              </a:rPr>
              <a:t>a</a:t>
            </a:r>
            <a:r>
              <a:rPr sz="1600" spc="-85" dirty="0">
                <a:solidFill>
                  <a:srgbClr val="FFFFFF"/>
                </a:solidFill>
                <a:latin typeface="Raleway" panose="020B0503030101060003" pitchFamily="34" charset="0"/>
                <a:cs typeface="Times New Roman"/>
              </a:rPr>
              <a:t>n</a:t>
            </a:r>
            <a:r>
              <a:rPr sz="1600" dirty="0">
                <a:solidFill>
                  <a:srgbClr val="FFFFFF"/>
                </a:solidFill>
                <a:latin typeface="Raleway" panose="020B0503030101060003" pitchFamily="34" charset="0"/>
                <a:cs typeface="Times New Roman"/>
              </a:rPr>
              <a:t>d</a:t>
            </a:r>
            <a:r>
              <a:rPr sz="1600" spc="-165" dirty="0">
                <a:solidFill>
                  <a:srgbClr val="FFFFFF"/>
                </a:solidFill>
                <a:latin typeface="Raleway" panose="020B0503030101060003" pitchFamily="34" charset="0"/>
                <a:cs typeface="Times New Roman"/>
              </a:rPr>
              <a:t> </a:t>
            </a:r>
            <a:r>
              <a:rPr sz="1600" spc="70" dirty="0">
                <a:solidFill>
                  <a:srgbClr val="FFFFFF"/>
                </a:solidFill>
                <a:latin typeface="Raleway" panose="020B0503030101060003" pitchFamily="34" charset="0"/>
                <a:cs typeface="Times New Roman"/>
              </a:rPr>
              <a:t>F</a:t>
            </a:r>
            <a:r>
              <a:rPr sz="1600" spc="-5" dirty="0">
                <a:solidFill>
                  <a:srgbClr val="FFFFFF"/>
                </a:solidFill>
                <a:latin typeface="Raleway" panose="020B0503030101060003" pitchFamily="34" charset="0"/>
                <a:cs typeface="Times New Roman"/>
              </a:rPr>
              <a:t>o</a:t>
            </a:r>
            <a:r>
              <a:rPr sz="1600" spc="25" dirty="0">
                <a:solidFill>
                  <a:srgbClr val="FFFFFF"/>
                </a:solidFill>
                <a:latin typeface="Raleway" panose="020B0503030101060003" pitchFamily="34" charset="0"/>
                <a:cs typeface="Times New Roman"/>
              </a:rPr>
              <a:t>r</a:t>
            </a:r>
            <a:r>
              <a:rPr sz="1600" spc="-130" dirty="0">
                <a:solidFill>
                  <a:srgbClr val="FFFFFF"/>
                </a:solidFill>
                <a:latin typeface="Raleway" panose="020B0503030101060003" pitchFamily="34" charset="0"/>
                <a:cs typeface="Times New Roman"/>
              </a:rPr>
              <a:t>m</a:t>
            </a:r>
            <a:r>
              <a:rPr sz="1600" spc="5" dirty="0">
                <a:solidFill>
                  <a:srgbClr val="FFFFFF"/>
                </a:solidFill>
                <a:latin typeface="Raleway" panose="020B0503030101060003" pitchFamily="34" charset="0"/>
                <a:cs typeface="Times New Roman"/>
              </a:rPr>
              <a:t>a</a:t>
            </a:r>
            <a:r>
              <a:rPr sz="1600" dirty="0">
                <a:solidFill>
                  <a:srgbClr val="FFFFFF"/>
                </a:solidFill>
                <a:latin typeface="Raleway" panose="020B0503030101060003" pitchFamily="34" charset="0"/>
                <a:cs typeface="Times New Roman"/>
              </a:rPr>
              <a:t>t  </a:t>
            </a:r>
            <a:r>
              <a:rPr sz="1600" spc="35" dirty="0">
                <a:solidFill>
                  <a:srgbClr val="FFFFFF"/>
                </a:solidFill>
                <a:latin typeface="Raleway" panose="020B0503030101060003" pitchFamily="34" charset="0"/>
                <a:cs typeface="Times New Roman"/>
              </a:rPr>
              <a:t>i</a:t>
            </a:r>
            <a:r>
              <a:rPr sz="1600" dirty="0">
                <a:solidFill>
                  <a:srgbClr val="FFFFFF"/>
                </a:solidFill>
                <a:latin typeface="Raleway" panose="020B0503030101060003" pitchFamily="34" charset="0"/>
                <a:cs typeface="Times New Roman"/>
              </a:rPr>
              <a:t>n</a:t>
            </a:r>
            <a:r>
              <a:rPr sz="1600" spc="-245" dirty="0">
                <a:solidFill>
                  <a:srgbClr val="FFFFFF"/>
                </a:solidFill>
                <a:latin typeface="Raleway" panose="020B0503030101060003" pitchFamily="34" charset="0"/>
                <a:cs typeface="Times New Roman"/>
              </a:rPr>
              <a:t> </a:t>
            </a:r>
            <a:r>
              <a:rPr sz="1600" spc="-30" dirty="0">
                <a:solidFill>
                  <a:srgbClr val="FFFFFF"/>
                </a:solidFill>
                <a:latin typeface="Raleway" panose="020B0503030101060003" pitchFamily="34" charset="0"/>
                <a:cs typeface="Times New Roman"/>
              </a:rPr>
              <a:t>C</a:t>
            </a:r>
            <a:r>
              <a:rPr sz="1600" spc="-5" dirty="0">
                <a:solidFill>
                  <a:srgbClr val="FFFFFF"/>
                </a:solidFill>
                <a:latin typeface="Raleway" panose="020B0503030101060003" pitchFamily="34" charset="0"/>
                <a:cs typeface="Times New Roman"/>
              </a:rPr>
              <a:t>oo</a:t>
            </a:r>
            <a:r>
              <a:rPr sz="1600" spc="25" dirty="0">
                <a:solidFill>
                  <a:srgbClr val="FFFFFF"/>
                </a:solidFill>
                <a:latin typeface="Raleway" panose="020B0503030101060003" pitchFamily="34" charset="0"/>
                <a:cs typeface="Times New Roman"/>
              </a:rPr>
              <a:t>r</a:t>
            </a:r>
            <a:r>
              <a:rPr sz="1600" dirty="0">
                <a:solidFill>
                  <a:srgbClr val="FFFFFF"/>
                </a:solidFill>
                <a:latin typeface="Raleway" panose="020B0503030101060003" pitchFamily="34" charset="0"/>
                <a:cs typeface="Times New Roman"/>
              </a:rPr>
              <a:t>d</a:t>
            </a:r>
            <a:r>
              <a:rPr sz="1600" spc="35" dirty="0">
                <a:solidFill>
                  <a:srgbClr val="FFFFFF"/>
                </a:solidFill>
                <a:latin typeface="Raleway" panose="020B0503030101060003" pitchFamily="34" charset="0"/>
                <a:cs typeface="Times New Roman"/>
              </a:rPr>
              <a:t>i</a:t>
            </a:r>
            <a:r>
              <a:rPr sz="1600" spc="-85" dirty="0">
                <a:solidFill>
                  <a:srgbClr val="FFFFFF"/>
                </a:solidFill>
                <a:latin typeface="Raleway" panose="020B0503030101060003" pitchFamily="34" charset="0"/>
                <a:cs typeface="Times New Roman"/>
              </a:rPr>
              <a:t>n</a:t>
            </a:r>
            <a:r>
              <a:rPr sz="1600" spc="10" dirty="0">
                <a:solidFill>
                  <a:srgbClr val="FFFFFF"/>
                </a:solidFill>
                <a:latin typeface="Raleway" panose="020B0503030101060003" pitchFamily="34" charset="0"/>
                <a:cs typeface="Times New Roman"/>
              </a:rPr>
              <a:t>a</a:t>
            </a:r>
            <a:r>
              <a:rPr sz="1600" spc="30" dirty="0">
                <a:solidFill>
                  <a:srgbClr val="FFFFFF"/>
                </a:solidFill>
                <a:latin typeface="Raleway" panose="020B0503030101060003" pitchFamily="34" charset="0"/>
                <a:cs typeface="Times New Roman"/>
              </a:rPr>
              <a:t>ti</a:t>
            </a:r>
            <a:r>
              <a:rPr sz="1600" spc="-5" dirty="0">
                <a:solidFill>
                  <a:srgbClr val="FFFFFF"/>
                </a:solidFill>
                <a:latin typeface="Raleway" panose="020B0503030101060003" pitchFamily="34" charset="0"/>
                <a:cs typeface="Times New Roman"/>
              </a:rPr>
              <a:t>o</a:t>
            </a:r>
            <a:r>
              <a:rPr sz="1600" dirty="0">
                <a:solidFill>
                  <a:srgbClr val="FFFFFF"/>
                </a:solidFill>
                <a:latin typeface="Raleway" panose="020B0503030101060003" pitchFamily="34" charset="0"/>
                <a:cs typeface="Times New Roman"/>
              </a:rPr>
              <a:t>n</a:t>
            </a:r>
            <a:r>
              <a:rPr sz="1600" spc="-240" dirty="0">
                <a:solidFill>
                  <a:srgbClr val="FFFFFF"/>
                </a:solidFill>
                <a:latin typeface="Raleway" panose="020B0503030101060003" pitchFamily="34" charset="0"/>
                <a:cs typeface="Times New Roman"/>
              </a:rPr>
              <a:t> </a:t>
            </a:r>
            <a:r>
              <a:rPr sz="1600" spc="40" dirty="0">
                <a:solidFill>
                  <a:srgbClr val="FFFFFF"/>
                </a:solidFill>
                <a:latin typeface="Raleway" panose="020B0503030101060003" pitchFamily="34" charset="0"/>
                <a:cs typeface="Times New Roman"/>
              </a:rPr>
              <a:t>w</a:t>
            </a:r>
            <a:r>
              <a:rPr sz="1600" spc="35" dirty="0">
                <a:solidFill>
                  <a:srgbClr val="FFFFFF"/>
                </a:solidFill>
                <a:latin typeface="Raleway" panose="020B0503030101060003" pitchFamily="34" charset="0"/>
                <a:cs typeface="Times New Roman"/>
              </a:rPr>
              <a:t>i</a:t>
            </a:r>
            <a:r>
              <a:rPr sz="1600" spc="-50" dirty="0">
                <a:solidFill>
                  <a:srgbClr val="FFFFFF"/>
                </a:solidFill>
                <a:latin typeface="Raleway" panose="020B0503030101060003" pitchFamily="34" charset="0"/>
                <a:cs typeface="Times New Roman"/>
              </a:rPr>
              <a:t>t</a:t>
            </a:r>
            <a:r>
              <a:rPr sz="1600" dirty="0">
                <a:solidFill>
                  <a:srgbClr val="FFFFFF"/>
                </a:solidFill>
                <a:latin typeface="Raleway" panose="020B0503030101060003" pitchFamily="34" charset="0"/>
                <a:cs typeface="Times New Roman"/>
              </a:rPr>
              <a:t>h</a:t>
            </a:r>
            <a:r>
              <a:rPr sz="1600" spc="-245" dirty="0">
                <a:solidFill>
                  <a:srgbClr val="FFFFFF"/>
                </a:solidFill>
                <a:latin typeface="Raleway" panose="020B0503030101060003" pitchFamily="34" charset="0"/>
                <a:cs typeface="Times New Roman"/>
              </a:rPr>
              <a:t> </a:t>
            </a:r>
            <a:r>
              <a:rPr sz="1600" spc="-35" dirty="0">
                <a:solidFill>
                  <a:srgbClr val="FFFFFF"/>
                </a:solidFill>
                <a:latin typeface="Raleway" panose="020B0503030101060003" pitchFamily="34" charset="0"/>
                <a:cs typeface="Times New Roman"/>
              </a:rPr>
              <a:t>A</a:t>
            </a:r>
            <a:r>
              <a:rPr sz="1600" spc="65" dirty="0">
                <a:solidFill>
                  <a:srgbClr val="FFFFFF"/>
                </a:solidFill>
                <a:latin typeface="Raleway" panose="020B0503030101060003" pitchFamily="34" charset="0"/>
                <a:cs typeface="Times New Roman"/>
              </a:rPr>
              <a:t>P</a:t>
            </a:r>
            <a:r>
              <a:rPr sz="1600" spc="-30" dirty="0">
                <a:solidFill>
                  <a:srgbClr val="FFFFFF"/>
                </a:solidFill>
                <a:latin typeface="Raleway" panose="020B0503030101060003" pitchFamily="34" charset="0"/>
                <a:cs typeface="Times New Roman"/>
              </a:rPr>
              <a:t>C</a:t>
            </a:r>
            <a:r>
              <a:rPr sz="1600" dirty="0">
                <a:solidFill>
                  <a:srgbClr val="FFFFFF"/>
                </a:solidFill>
                <a:latin typeface="Raleway" panose="020B0503030101060003" pitchFamily="34" charset="0"/>
                <a:cs typeface="Times New Roman"/>
              </a:rPr>
              <a:t>s</a:t>
            </a:r>
            <a:endParaRPr sz="1600" dirty="0">
              <a:latin typeface="Raleway" panose="020B0503030101060003" pitchFamily="34" charset="0"/>
              <a:cs typeface="Times New Roman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81279" y="1798319"/>
            <a:ext cx="2804160" cy="2367280"/>
          </a:xfrm>
          <a:custGeom>
            <a:avLst/>
            <a:gdLst/>
            <a:ahLst/>
            <a:cxnLst/>
            <a:rect l="l" t="t" r="r" b="b"/>
            <a:pathLst>
              <a:path w="2804160" h="2367279">
                <a:moveTo>
                  <a:pt x="2383917" y="0"/>
                </a:moveTo>
                <a:lnTo>
                  <a:pt x="0" y="0"/>
                </a:lnTo>
                <a:lnTo>
                  <a:pt x="0" y="1946783"/>
                </a:lnTo>
                <a:lnTo>
                  <a:pt x="2824" y="1995805"/>
                </a:lnTo>
                <a:lnTo>
                  <a:pt x="11089" y="2043176"/>
                </a:lnTo>
                <a:lnTo>
                  <a:pt x="24479" y="2088565"/>
                </a:lnTo>
                <a:lnTo>
                  <a:pt x="42680" y="2131682"/>
                </a:lnTo>
                <a:lnTo>
                  <a:pt x="65379" y="2172182"/>
                </a:lnTo>
                <a:lnTo>
                  <a:pt x="92252" y="2209761"/>
                </a:lnTo>
                <a:lnTo>
                  <a:pt x="122986" y="2244090"/>
                </a:lnTo>
                <a:lnTo>
                  <a:pt x="157276" y="2274874"/>
                </a:lnTo>
                <a:lnTo>
                  <a:pt x="194805" y="2301798"/>
                </a:lnTo>
                <a:lnTo>
                  <a:pt x="235242" y="2324519"/>
                </a:lnTo>
                <a:lnTo>
                  <a:pt x="278295" y="2342743"/>
                </a:lnTo>
                <a:lnTo>
                  <a:pt x="323634" y="2356154"/>
                </a:lnTo>
                <a:lnTo>
                  <a:pt x="370941" y="2364435"/>
                </a:lnTo>
                <a:lnTo>
                  <a:pt x="419912" y="2367267"/>
                </a:lnTo>
                <a:lnTo>
                  <a:pt x="2803779" y="2367267"/>
                </a:lnTo>
                <a:lnTo>
                  <a:pt x="2803779" y="420497"/>
                </a:lnTo>
                <a:lnTo>
                  <a:pt x="2800985" y="371475"/>
                </a:lnTo>
                <a:lnTo>
                  <a:pt x="2792730" y="324104"/>
                </a:lnTo>
                <a:lnTo>
                  <a:pt x="2779268" y="278638"/>
                </a:lnTo>
                <a:lnTo>
                  <a:pt x="2761107" y="235585"/>
                </a:lnTo>
                <a:lnTo>
                  <a:pt x="2738374" y="195072"/>
                </a:lnTo>
                <a:lnTo>
                  <a:pt x="2711577" y="157480"/>
                </a:lnTo>
                <a:lnTo>
                  <a:pt x="2680843" y="123189"/>
                </a:lnTo>
                <a:lnTo>
                  <a:pt x="2646553" y="92328"/>
                </a:lnTo>
                <a:lnTo>
                  <a:pt x="2608961" y="65532"/>
                </a:lnTo>
                <a:lnTo>
                  <a:pt x="2568575" y="42799"/>
                </a:lnTo>
                <a:lnTo>
                  <a:pt x="2525522" y="24511"/>
                </a:lnTo>
                <a:lnTo>
                  <a:pt x="2480183" y="11049"/>
                </a:lnTo>
                <a:lnTo>
                  <a:pt x="2432812" y="2794"/>
                </a:lnTo>
                <a:lnTo>
                  <a:pt x="2383917" y="0"/>
                </a:lnTo>
                <a:close/>
              </a:path>
            </a:pathLst>
          </a:custGeom>
          <a:solidFill>
            <a:srgbClr val="00B5D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408305" y="2100516"/>
            <a:ext cx="2190115" cy="1632370"/>
          </a:xfrm>
          <a:prstGeom prst="rect">
            <a:avLst/>
          </a:prstGeom>
        </p:spPr>
        <p:txBody>
          <a:bodyPr vert="horz" wrap="square" lIns="0" tIns="6985" rIns="0" bIns="0" rtlCol="0">
            <a:spAutoFit/>
          </a:bodyPr>
          <a:lstStyle/>
          <a:p>
            <a:pPr marL="12700" marR="5080">
              <a:lnSpc>
                <a:spcPct val="102299"/>
              </a:lnSpc>
              <a:spcBef>
                <a:spcPts val="55"/>
              </a:spcBef>
            </a:pPr>
            <a:r>
              <a:rPr sz="1600" spc="-35" dirty="0">
                <a:solidFill>
                  <a:srgbClr val="FFFFFF"/>
                </a:solidFill>
                <a:latin typeface="Raleway" panose="020B0503030101060003" pitchFamily="34" charset="0"/>
                <a:cs typeface="Times New Roman"/>
              </a:rPr>
              <a:t>Strengthen</a:t>
            </a:r>
            <a:r>
              <a:rPr sz="1600" spc="35" dirty="0">
                <a:solidFill>
                  <a:srgbClr val="FFFFFF"/>
                </a:solidFill>
                <a:latin typeface="Raleway" panose="020B0503030101060003" pitchFamily="34" charset="0"/>
                <a:cs typeface="Times New Roman"/>
              </a:rPr>
              <a:t> </a:t>
            </a:r>
            <a:r>
              <a:rPr sz="1600" spc="-15" dirty="0">
                <a:solidFill>
                  <a:srgbClr val="FFFFFF"/>
                </a:solidFill>
                <a:latin typeface="Raleway" panose="020B0503030101060003" pitchFamily="34" charset="0"/>
                <a:cs typeface="Times New Roman"/>
              </a:rPr>
              <a:t>Connect</a:t>
            </a:r>
            <a:r>
              <a:rPr sz="1600" spc="-60" dirty="0">
                <a:solidFill>
                  <a:srgbClr val="FFFFFF"/>
                </a:solidFill>
                <a:latin typeface="Raleway" panose="020B0503030101060003" pitchFamily="34" charset="0"/>
                <a:cs typeface="Times New Roman"/>
              </a:rPr>
              <a:t> </a:t>
            </a:r>
            <a:r>
              <a:rPr sz="1600" spc="-25" dirty="0">
                <a:solidFill>
                  <a:srgbClr val="FFFFFF"/>
                </a:solidFill>
                <a:latin typeface="Raleway" panose="020B0503030101060003" pitchFamily="34" charset="0"/>
                <a:cs typeface="Times New Roman"/>
              </a:rPr>
              <a:t>and </a:t>
            </a:r>
            <a:r>
              <a:rPr sz="1600" spc="-20" dirty="0">
                <a:solidFill>
                  <a:srgbClr val="FFFFFF"/>
                </a:solidFill>
                <a:latin typeface="Raleway" panose="020B0503030101060003" pitchFamily="34" charset="0"/>
                <a:cs typeface="Times New Roman"/>
              </a:rPr>
              <a:t> </a:t>
            </a:r>
            <a:r>
              <a:rPr sz="1600" spc="-40" dirty="0">
                <a:solidFill>
                  <a:srgbClr val="FFFFFF"/>
                </a:solidFill>
                <a:latin typeface="Raleway" panose="020B0503030101060003" pitchFamily="34" charset="0"/>
                <a:cs typeface="Times New Roman"/>
              </a:rPr>
              <a:t>N</a:t>
            </a:r>
            <a:r>
              <a:rPr sz="1600" spc="5" dirty="0">
                <a:solidFill>
                  <a:srgbClr val="FFFFFF"/>
                </a:solidFill>
                <a:latin typeface="Raleway" panose="020B0503030101060003" pitchFamily="34" charset="0"/>
                <a:cs typeface="Times New Roman"/>
              </a:rPr>
              <a:t>e</a:t>
            </a:r>
            <a:r>
              <a:rPr sz="1600" spc="35" dirty="0">
                <a:solidFill>
                  <a:srgbClr val="FFFFFF"/>
                </a:solidFill>
                <a:latin typeface="Raleway" panose="020B0503030101060003" pitchFamily="34" charset="0"/>
                <a:cs typeface="Times New Roman"/>
              </a:rPr>
              <a:t>t</a:t>
            </a:r>
            <a:r>
              <a:rPr sz="1600" spc="40" dirty="0">
                <a:solidFill>
                  <a:srgbClr val="FFFFFF"/>
                </a:solidFill>
                <a:latin typeface="Raleway" panose="020B0503030101060003" pitchFamily="34" charset="0"/>
                <a:cs typeface="Times New Roman"/>
              </a:rPr>
              <a:t>w</a:t>
            </a:r>
            <a:r>
              <a:rPr sz="1600" dirty="0">
                <a:solidFill>
                  <a:srgbClr val="FFFFFF"/>
                </a:solidFill>
                <a:latin typeface="Raleway" panose="020B0503030101060003" pitchFamily="34" charset="0"/>
                <a:cs typeface="Times New Roman"/>
              </a:rPr>
              <a:t>o</a:t>
            </a:r>
            <a:r>
              <a:rPr sz="1600" spc="25" dirty="0">
                <a:solidFill>
                  <a:srgbClr val="FFFFFF"/>
                </a:solidFill>
                <a:latin typeface="Raleway" panose="020B0503030101060003" pitchFamily="34" charset="0"/>
                <a:cs typeface="Times New Roman"/>
              </a:rPr>
              <a:t>r</a:t>
            </a:r>
            <a:r>
              <a:rPr sz="1600" dirty="0">
                <a:solidFill>
                  <a:srgbClr val="FFFFFF"/>
                </a:solidFill>
                <a:latin typeface="Raleway" panose="020B0503030101060003" pitchFamily="34" charset="0"/>
                <a:cs typeface="Times New Roman"/>
              </a:rPr>
              <a:t>k</a:t>
            </a:r>
            <a:r>
              <a:rPr sz="1600" spc="-85" dirty="0">
                <a:solidFill>
                  <a:srgbClr val="FFFFFF"/>
                </a:solidFill>
                <a:latin typeface="Raleway" panose="020B0503030101060003" pitchFamily="34" charset="0"/>
                <a:cs typeface="Times New Roman"/>
              </a:rPr>
              <a:t> </a:t>
            </a:r>
            <a:r>
              <a:rPr sz="1600" spc="-150" dirty="0">
                <a:solidFill>
                  <a:srgbClr val="FFFFFF"/>
                </a:solidFill>
                <a:latin typeface="Raleway" panose="020B0503030101060003" pitchFamily="34" charset="0"/>
                <a:cs typeface="Times New Roman"/>
              </a:rPr>
              <a:t>W</a:t>
            </a:r>
            <a:r>
              <a:rPr sz="1600" spc="30" dirty="0">
                <a:solidFill>
                  <a:srgbClr val="FFFFFF"/>
                </a:solidFill>
                <a:latin typeface="Raleway" panose="020B0503030101060003" pitchFamily="34" charset="0"/>
                <a:cs typeface="Times New Roman"/>
              </a:rPr>
              <a:t>i</a:t>
            </a:r>
            <a:r>
              <a:rPr sz="1600" spc="35" dirty="0">
                <a:solidFill>
                  <a:srgbClr val="FFFFFF"/>
                </a:solidFill>
                <a:latin typeface="Raleway" panose="020B0503030101060003" pitchFamily="34" charset="0"/>
                <a:cs typeface="Times New Roman"/>
              </a:rPr>
              <a:t>t</a:t>
            </a:r>
            <a:r>
              <a:rPr sz="1600" dirty="0">
                <a:solidFill>
                  <a:srgbClr val="FFFFFF"/>
                </a:solidFill>
                <a:latin typeface="Raleway" panose="020B0503030101060003" pitchFamily="34" charset="0"/>
                <a:cs typeface="Times New Roman"/>
              </a:rPr>
              <a:t>h</a:t>
            </a:r>
            <a:r>
              <a:rPr sz="1600" spc="-160" dirty="0">
                <a:solidFill>
                  <a:srgbClr val="FFFFFF"/>
                </a:solidFill>
                <a:latin typeface="Raleway" panose="020B0503030101060003" pitchFamily="34" charset="0"/>
                <a:cs typeface="Times New Roman"/>
              </a:rPr>
              <a:t> </a:t>
            </a:r>
            <a:r>
              <a:rPr sz="1600" spc="50" dirty="0">
                <a:solidFill>
                  <a:srgbClr val="FFFFFF"/>
                </a:solidFill>
                <a:latin typeface="Raleway" panose="020B0503030101060003" pitchFamily="34" charset="0"/>
                <a:cs typeface="Times New Roman"/>
              </a:rPr>
              <a:t>B</a:t>
            </a:r>
            <a:r>
              <a:rPr sz="1600" spc="-80" dirty="0">
                <a:solidFill>
                  <a:srgbClr val="FFFFFF"/>
                </a:solidFill>
                <a:latin typeface="Raleway" panose="020B0503030101060003" pitchFamily="34" charset="0"/>
                <a:cs typeface="Times New Roman"/>
              </a:rPr>
              <a:t>h</a:t>
            </a:r>
            <a:r>
              <a:rPr sz="1600" spc="5" dirty="0">
                <a:solidFill>
                  <a:srgbClr val="FFFFFF"/>
                </a:solidFill>
                <a:latin typeface="Raleway" panose="020B0503030101060003" pitchFamily="34" charset="0"/>
                <a:cs typeface="Times New Roman"/>
              </a:rPr>
              <a:t>a</a:t>
            </a:r>
            <a:r>
              <a:rPr sz="1600" spc="-85" dirty="0">
                <a:solidFill>
                  <a:srgbClr val="FFFFFF"/>
                </a:solidFill>
                <a:latin typeface="Raleway" panose="020B0503030101060003" pitchFamily="34" charset="0"/>
                <a:cs typeface="Times New Roman"/>
              </a:rPr>
              <a:t>nu</a:t>
            </a:r>
            <a:r>
              <a:rPr sz="1600" spc="15" dirty="0">
                <a:solidFill>
                  <a:srgbClr val="FFFFFF"/>
                </a:solidFill>
                <a:latin typeface="Raleway" panose="020B0503030101060003" pitchFamily="34" charset="0"/>
                <a:cs typeface="Times New Roman"/>
              </a:rPr>
              <a:t>s</a:t>
            </a:r>
            <a:r>
              <a:rPr sz="1600" spc="-85" dirty="0">
                <a:solidFill>
                  <a:srgbClr val="FFFFFF"/>
                </a:solidFill>
                <a:latin typeface="Raleway" panose="020B0503030101060003" pitchFamily="34" charset="0"/>
                <a:cs typeface="Times New Roman"/>
              </a:rPr>
              <a:t>h</a:t>
            </a:r>
            <a:r>
              <a:rPr sz="1600" spc="5" dirty="0">
                <a:solidFill>
                  <a:srgbClr val="FFFFFF"/>
                </a:solidFill>
                <a:latin typeface="Raleway" panose="020B0503030101060003" pitchFamily="34" charset="0"/>
                <a:cs typeface="Times New Roman"/>
              </a:rPr>
              <a:t>a</a:t>
            </a:r>
            <a:r>
              <a:rPr sz="1600" spc="35" dirty="0">
                <a:solidFill>
                  <a:srgbClr val="FFFFFF"/>
                </a:solidFill>
                <a:latin typeface="Raleway" panose="020B0503030101060003" pitchFamily="34" charset="0"/>
                <a:cs typeface="Times New Roman"/>
              </a:rPr>
              <a:t>li</a:t>
            </a:r>
            <a:r>
              <a:rPr sz="1600" dirty="0">
                <a:solidFill>
                  <a:srgbClr val="FFFFFF"/>
                </a:solidFill>
                <a:latin typeface="Raleway" panose="020B0503030101060003" pitchFamily="34" charset="0"/>
                <a:cs typeface="Times New Roman"/>
              </a:rPr>
              <a:t>s  </a:t>
            </a:r>
            <a:r>
              <a:rPr sz="1600" spc="-135" dirty="0">
                <a:solidFill>
                  <a:srgbClr val="FFFFFF"/>
                </a:solidFill>
                <a:latin typeface="Raleway" panose="020B0503030101060003" pitchFamily="34" charset="0"/>
                <a:cs typeface="Times New Roman"/>
              </a:rPr>
              <a:t>I</a:t>
            </a:r>
            <a:r>
              <a:rPr sz="1600" dirty="0">
                <a:solidFill>
                  <a:srgbClr val="FFFFFF"/>
                </a:solidFill>
                <a:latin typeface="Raleway" panose="020B0503030101060003" pitchFamily="34" charset="0"/>
                <a:cs typeface="Times New Roman"/>
              </a:rPr>
              <a:t>n</a:t>
            </a:r>
            <a:r>
              <a:rPr sz="1600" spc="-85" dirty="0">
                <a:solidFill>
                  <a:srgbClr val="FFFFFF"/>
                </a:solidFill>
                <a:latin typeface="Raleway" panose="020B0503030101060003" pitchFamily="34" charset="0"/>
                <a:cs typeface="Times New Roman"/>
              </a:rPr>
              <a:t> </a:t>
            </a:r>
            <a:r>
              <a:rPr lang="en-US" sz="1600" dirty="0">
                <a:solidFill>
                  <a:srgbClr val="FFFFFF"/>
                </a:solidFill>
                <a:latin typeface="Raleway" panose="020B0503030101060003" pitchFamily="34" charset="0"/>
                <a:cs typeface="Times New Roman"/>
              </a:rPr>
              <a:t>various countries</a:t>
            </a:r>
            <a:endParaRPr sz="1600" dirty="0">
              <a:latin typeface="Raleway" panose="020B0503030101060003" pitchFamily="34" charset="0"/>
              <a:cs typeface="Times New Roman"/>
            </a:endParaRPr>
          </a:p>
          <a:p>
            <a:pPr marL="12700" marR="87630">
              <a:lnSpc>
                <a:spcPct val="100000"/>
              </a:lnSpc>
              <a:spcBef>
                <a:spcPts val="994"/>
              </a:spcBef>
            </a:pPr>
            <a:r>
              <a:rPr sz="1600" spc="-135" dirty="0">
                <a:solidFill>
                  <a:srgbClr val="FFFFFF"/>
                </a:solidFill>
                <a:latin typeface="Raleway" panose="020B0503030101060003" pitchFamily="34" charset="0"/>
                <a:cs typeface="Times New Roman"/>
              </a:rPr>
              <a:t>I</a:t>
            </a:r>
            <a:r>
              <a:rPr sz="1600" spc="-165" dirty="0">
                <a:solidFill>
                  <a:srgbClr val="FFFFFF"/>
                </a:solidFill>
                <a:latin typeface="Raleway" panose="020B0503030101060003" pitchFamily="34" charset="0"/>
                <a:cs typeface="Times New Roman"/>
              </a:rPr>
              <a:t>n</a:t>
            </a:r>
            <a:r>
              <a:rPr sz="1600" spc="85" dirty="0">
                <a:solidFill>
                  <a:srgbClr val="FFFFFF"/>
                </a:solidFill>
                <a:latin typeface="Raleway" panose="020B0503030101060003" pitchFamily="34" charset="0"/>
                <a:cs typeface="Times New Roman"/>
              </a:rPr>
              <a:t>c</a:t>
            </a:r>
            <a:r>
              <a:rPr sz="1600" spc="25" dirty="0">
                <a:solidFill>
                  <a:srgbClr val="FFFFFF"/>
                </a:solidFill>
                <a:latin typeface="Raleway" panose="020B0503030101060003" pitchFamily="34" charset="0"/>
                <a:cs typeface="Times New Roman"/>
              </a:rPr>
              <a:t>r</a:t>
            </a:r>
            <a:r>
              <a:rPr sz="1600" spc="5" dirty="0">
                <a:solidFill>
                  <a:srgbClr val="FFFFFF"/>
                </a:solidFill>
                <a:latin typeface="Raleway" panose="020B0503030101060003" pitchFamily="34" charset="0"/>
                <a:cs typeface="Times New Roman"/>
              </a:rPr>
              <a:t>ea</a:t>
            </a:r>
            <a:r>
              <a:rPr sz="1600" spc="15" dirty="0">
                <a:solidFill>
                  <a:srgbClr val="FFFFFF"/>
                </a:solidFill>
                <a:latin typeface="Raleway" panose="020B0503030101060003" pitchFamily="34" charset="0"/>
                <a:cs typeface="Times New Roman"/>
              </a:rPr>
              <a:t>s</a:t>
            </a:r>
            <a:r>
              <a:rPr sz="1600" dirty="0">
                <a:solidFill>
                  <a:srgbClr val="FFFFFF"/>
                </a:solidFill>
                <a:latin typeface="Raleway" panose="020B0503030101060003" pitchFamily="34" charset="0"/>
                <a:cs typeface="Times New Roman"/>
              </a:rPr>
              <a:t>e</a:t>
            </a:r>
            <a:r>
              <a:rPr sz="1600" spc="-155" dirty="0">
                <a:solidFill>
                  <a:srgbClr val="FFFFFF"/>
                </a:solidFill>
                <a:latin typeface="Raleway" panose="020B0503030101060003" pitchFamily="34" charset="0"/>
                <a:cs typeface="Times New Roman"/>
              </a:rPr>
              <a:t> </a:t>
            </a:r>
            <a:r>
              <a:rPr sz="1600" spc="-200" dirty="0">
                <a:solidFill>
                  <a:srgbClr val="FFFFFF"/>
                </a:solidFill>
                <a:latin typeface="Raleway" panose="020B0503030101060003" pitchFamily="34" charset="0"/>
                <a:cs typeface="Times New Roman"/>
              </a:rPr>
              <a:t>A</a:t>
            </a:r>
            <a:r>
              <a:rPr sz="1600" spc="45" dirty="0">
                <a:solidFill>
                  <a:srgbClr val="FFFFFF"/>
                </a:solidFill>
                <a:latin typeface="Raleway" panose="020B0503030101060003" pitchFamily="34" charset="0"/>
                <a:cs typeface="Times New Roman"/>
              </a:rPr>
              <a:t>w</a:t>
            </a:r>
            <a:r>
              <a:rPr sz="1600" spc="5" dirty="0">
                <a:solidFill>
                  <a:srgbClr val="FFFFFF"/>
                </a:solidFill>
                <a:latin typeface="Raleway" panose="020B0503030101060003" pitchFamily="34" charset="0"/>
                <a:cs typeface="Times New Roman"/>
              </a:rPr>
              <a:t>a</a:t>
            </a:r>
            <a:r>
              <a:rPr sz="1600" spc="25" dirty="0">
                <a:solidFill>
                  <a:srgbClr val="FFFFFF"/>
                </a:solidFill>
                <a:latin typeface="Raleway" panose="020B0503030101060003" pitchFamily="34" charset="0"/>
                <a:cs typeface="Times New Roman"/>
              </a:rPr>
              <a:t>r</a:t>
            </a:r>
            <a:r>
              <a:rPr sz="1600" spc="5" dirty="0">
                <a:solidFill>
                  <a:srgbClr val="FFFFFF"/>
                </a:solidFill>
                <a:latin typeface="Raleway" panose="020B0503030101060003" pitchFamily="34" charset="0"/>
                <a:cs typeface="Times New Roman"/>
              </a:rPr>
              <a:t>e</a:t>
            </a:r>
            <a:r>
              <a:rPr sz="1600" spc="-85" dirty="0">
                <a:solidFill>
                  <a:srgbClr val="FFFFFF"/>
                </a:solidFill>
                <a:latin typeface="Raleway" panose="020B0503030101060003" pitchFamily="34" charset="0"/>
                <a:cs typeface="Times New Roman"/>
              </a:rPr>
              <a:t>n</a:t>
            </a:r>
            <a:r>
              <a:rPr sz="1600" spc="5" dirty="0">
                <a:solidFill>
                  <a:srgbClr val="FFFFFF"/>
                </a:solidFill>
                <a:latin typeface="Raleway" panose="020B0503030101060003" pitchFamily="34" charset="0"/>
                <a:cs typeface="Times New Roman"/>
              </a:rPr>
              <a:t>e</a:t>
            </a:r>
            <a:r>
              <a:rPr sz="1600" spc="95" dirty="0">
                <a:solidFill>
                  <a:srgbClr val="FFFFFF"/>
                </a:solidFill>
                <a:latin typeface="Raleway" panose="020B0503030101060003" pitchFamily="34" charset="0"/>
                <a:cs typeface="Times New Roman"/>
              </a:rPr>
              <a:t>s</a:t>
            </a:r>
            <a:r>
              <a:rPr sz="1600" dirty="0">
                <a:solidFill>
                  <a:srgbClr val="FFFFFF"/>
                </a:solidFill>
                <a:latin typeface="Raleway" panose="020B0503030101060003" pitchFamily="34" charset="0"/>
                <a:cs typeface="Times New Roman"/>
              </a:rPr>
              <a:t>s</a:t>
            </a:r>
            <a:r>
              <a:rPr sz="1600" spc="-145" dirty="0">
                <a:solidFill>
                  <a:srgbClr val="FFFFFF"/>
                </a:solidFill>
                <a:latin typeface="Raleway" panose="020B0503030101060003" pitchFamily="34" charset="0"/>
                <a:cs typeface="Times New Roman"/>
              </a:rPr>
              <a:t> </a:t>
            </a:r>
            <a:r>
              <a:rPr sz="1600" dirty="0">
                <a:solidFill>
                  <a:srgbClr val="FFFFFF"/>
                </a:solidFill>
                <a:latin typeface="Raleway" panose="020B0503030101060003" pitchFamily="34" charset="0"/>
                <a:cs typeface="Times New Roman"/>
              </a:rPr>
              <a:t>of  </a:t>
            </a:r>
            <a:r>
              <a:rPr sz="1600" spc="-110" dirty="0">
                <a:solidFill>
                  <a:srgbClr val="FFFFFF"/>
                </a:solidFill>
                <a:latin typeface="Raleway" panose="020B0503030101060003" pitchFamily="34" charset="0"/>
                <a:cs typeface="Times New Roman"/>
              </a:rPr>
              <a:t>B</a:t>
            </a:r>
            <a:r>
              <a:rPr sz="1600" spc="-120" dirty="0">
                <a:solidFill>
                  <a:srgbClr val="FFFFFF"/>
                </a:solidFill>
                <a:latin typeface="Raleway" panose="020B0503030101060003" pitchFamily="34" charset="0"/>
                <a:cs typeface="Times New Roman"/>
              </a:rPr>
              <a:t>O</a:t>
            </a:r>
            <a:r>
              <a:rPr sz="1600" spc="70" dirty="0">
                <a:solidFill>
                  <a:srgbClr val="FFFFFF"/>
                </a:solidFill>
                <a:latin typeface="Raleway" panose="020B0503030101060003" pitchFamily="34" charset="0"/>
                <a:cs typeface="Times New Roman"/>
              </a:rPr>
              <a:t>S</a:t>
            </a:r>
            <a:r>
              <a:rPr sz="1600" dirty="0">
                <a:solidFill>
                  <a:srgbClr val="FFFFFF"/>
                </a:solidFill>
                <a:latin typeface="Raleway" panose="020B0503030101060003" pitchFamily="34" charset="0"/>
                <a:cs typeface="Times New Roman"/>
              </a:rPr>
              <a:t>S</a:t>
            </a:r>
            <a:r>
              <a:rPr sz="1600" spc="-15" dirty="0">
                <a:solidFill>
                  <a:srgbClr val="FFFFFF"/>
                </a:solidFill>
                <a:latin typeface="Raleway" panose="020B0503030101060003" pitchFamily="34" charset="0"/>
                <a:cs typeface="Times New Roman"/>
              </a:rPr>
              <a:t> </a:t>
            </a:r>
            <a:r>
              <a:rPr sz="1600" spc="-40" dirty="0">
                <a:solidFill>
                  <a:srgbClr val="FFFFFF"/>
                </a:solidFill>
                <a:latin typeface="Raleway" panose="020B0503030101060003" pitchFamily="34" charset="0"/>
                <a:cs typeface="Times New Roman"/>
              </a:rPr>
              <a:t>A</a:t>
            </a:r>
            <a:r>
              <a:rPr sz="1600" spc="5" dirty="0">
                <a:solidFill>
                  <a:srgbClr val="FFFFFF"/>
                </a:solidFill>
                <a:latin typeface="Raleway" panose="020B0503030101060003" pitchFamily="34" charset="0"/>
                <a:cs typeface="Times New Roman"/>
              </a:rPr>
              <a:t>c</a:t>
            </a:r>
            <a:r>
              <a:rPr sz="1600" spc="-45" dirty="0">
                <a:solidFill>
                  <a:srgbClr val="FFFFFF"/>
                </a:solidFill>
                <a:latin typeface="Raleway" panose="020B0503030101060003" pitchFamily="34" charset="0"/>
                <a:cs typeface="Times New Roman"/>
              </a:rPr>
              <a:t>t</a:t>
            </a:r>
            <a:r>
              <a:rPr sz="1600" spc="30" dirty="0">
                <a:solidFill>
                  <a:srgbClr val="FFFFFF"/>
                </a:solidFill>
                <a:latin typeface="Raleway" panose="020B0503030101060003" pitchFamily="34" charset="0"/>
                <a:cs typeface="Times New Roman"/>
              </a:rPr>
              <a:t>i</a:t>
            </a:r>
            <a:r>
              <a:rPr sz="1600" dirty="0">
                <a:solidFill>
                  <a:srgbClr val="FFFFFF"/>
                </a:solidFill>
                <a:latin typeface="Raleway" panose="020B0503030101060003" pitchFamily="34" charset="0"/>
                <a:cs typeface="Times New Roman"/>
              </a:rPr>
              <a:t>v</a:t>
            </a:r>
            <a:r>
              <a:rPr sz="1600" spc="30" dirty="0">
                <a:solidFill>
                  <a:srgbClr val="FFFFFF"/>
                </a:solidFill>
                <a:latin typeface="Raleway" panose="020B0503030101060003" pitchFamily="34" charset="0"/>
                <a:cs typeface="Times New Roman"/>
              </a:rPr>
              <a:t>i</a:t>
            </a:r>
            <a:r>
              <a:rPr sz="1600" spc="-45" dirty="0">
                <a:solidFill>
                  <a:srgbClr val="FFFFFF"/>
                </a:solidFill>
                <a:latin typeface="Raleway" panose="020B0503030101060003" pitchFamily="34" charset="0"/>
                <a:cs typeface="Times New Roman"/>
              </a:rPr>
              <a:t>t</a:t>
            </a:r>
            <a:r>
              <a:rPr sz="1600" spc="30" dirty="0">
                <a:solidFill>
                  <a:srgbClr val="FFFFFF"/>
                </a:solidFill>
                <a:latin typeface="Raleway" panose="020B0503030101060003" pitchFamily="34" charset="0"/>
                <a:cs typeface="Times New Roman"/>
              </a:rPr>
              <a:t>i</a:t>
            </a:r>
            <a:r>
              <a:rPr sz="1600" spc="5" dirty="0">
                <a:solidFill>
                  <a:srgbClr val="FFFFFF"/>
                </a:solidFill>
                <a:latin typeface="Raleway" panose="020B0503030101060003" pitchFamily="34" charset="0"/>
                <a:cs typeface="Times New Roman"/>
              </a:rPr>
              <a:t>e</a:t>
            </a:r>
            <a:r>
              <a:rPr sz="1600" dirty="0">
                <a:solidFill>
                  <a:srgbClr val="FFFFFF"/>
                </a:solidFill>
                <a:latin typeface="Raleway" panose="020B0503030101060003" pitchFamily="34" charset="0"/>
                <a:cs typeface="Times New Roman"/>
              </a:rPr>
              <a:t>s</a:t>
            </a:r>
            <a:endParaRPr sz="1600" dirty="0">
              <a:latin typeface="Raleway" panose="020B0503030101060003" pitchFamily="34" charset="0"/>
              <a:cs typeface="Times New Roman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5892800" y="1798319"/>
            <a:ext cx="3108960" cy="2306320"/>
          </a:xfrm>
          <a:custGeom>
            <a:avLst/>
            <a:gdLst/>
            <a:ahLst/>
            <a:cxnLst/>
            <a:rect l="l" t="t" r="r" b="b"/>
            <a:pathLst>
              <a:path w="3108959" h="2306320">
                <a:moveTo>
                  <a:pt x="2697353" y="0"/>
                </a:moveTo>
                <a:lnTo>
                  <a:pt x="0" y="0"/>
                </a:lnTo>
                <a:lnTo>
                  <a:pt x="0" y="1896237"/>
                </a:lnTo>
                <a:lnTo>
                  <a:pt x="2794" y="1943989"/>
                </a:lnTo>
                <a:lnTo>
                  <a:pt x="10922" y="1990089"/>
                </a:lnTo>
                <a:lnTo>
                  <a:pt x="24002" y="2034286"/>
                </a:lnTo>
                <a:lnTo>
                  <a:pt x="41783" y="2076310"/>
                </a:lnTo>
                <a:lnTo>
                  <a:pt x="64008" y="2115756"/>
                </a:lnTo>
                <a:lnTo>
                  <a:pt x="90424" y="2152357"/>
                </a:lnTo>
                <a:lnTo>
                  <a:pt x="120523" y="2185809"/>
                </a:lnTo>
                <a:lnTo>
                  <a:pt x="154177" y="2215794"/>
                </a:lnTo>
                <a:lnTo>
                  <a:pt x="190880" y="2242007"/>
                </a:lnTo>
                <a:lnTo>
                  <a:pt x="230504" y="2264143"/>
                </a:lnTo>
                <a:lnTo>
                  <a:pt x="272669" y="2281897"/>
                </a:lnTo>
                <a:lnTo>
                  <a:pt x="317119" y="2294966"/>
                </a:lnTo>
                <a:lnTo>
                  <a:pt x="363474" y="2303017"/>
                </a:lnTo>
                <a:lnTo>
                  <a:pt x="411479" y="2305773"/>
                </a:lnTo>
                <a:lnTo>
                  <a:pt x="3108832" y="2305773"/>
                </a:lnTo>
                <a:lnTo>
                  <a:pt x="3108832" y="409575"/>
                </a:lnTo>
                <a:lnTo>
                  <a:pt x="3106039" y="361822"/>
                </a:lnTo>
                <a:lnTo>
                  <a:pt x="3097910" y="315721"/>
                </a:lnTo>
                <a:lnTo>
                  <a:pt x="3084829" y="271398"/>
                </a:lnTo>
                <a:lnTo>
                  <a:pt x="3067050" y="229488"/>
                </a:lnTo>
                <a:lnTo>
                  <a:pt x="3044698" y="189991"/>
                </a:lnTo>
                <a:lnTo>
                  <a:pt x="3018408" y="153415"/>
                </a:lnTo>
                <a:lnTo>
                  <a:pt x="2988309" y="120014"/>
                </a:lnTo>
                <a:lnTo>
                  <a:pt x="2954654" y="90042"/>
                </a:lnTo>
                <a:lnTo>
                  <a:pt x="2917952" y="63753"/>
                </a:lnTo>
                <a:lnTo>
                  <a:pt x="2878328" y="41655"/>
                </a:lnTo>
                <a:lnTo>
                  <a:pt x="2836164" y="23875"/>
                </a:lnTo>
                <a:lnTo>
                  <a:pt x="2791714" y="10794"/>
                </a:lnTo>
                <a:lnTo>
                  <a:pt x="2745358" y="2793"/>
                </a:lnTo>
                <a:lnTo>
                  <a:pt x="2697353" y="0"/>
                </a:lnTo>
                <a:close/>
              </a:path>
            </a:pathLst>
          </a:custGeom>
          <a:solidFill>
            <a:srgbClr val="393E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6309063" y="1867802"/>
            <a:ext cx="2475865" cy="2157194"/>
          </a:xfrm>
          <a:prstGeom prst="rect">
            <a:avLst/>
          </a:prstGeom>
        </p:spPr>
        <p:txBody>
          <a:bodyPr vert="horz" wrap="square" lIns="0" tIns="7620" rIns="0" bIns="0" rtlCol="0">
            <a:spAutoFit/>
          </a:bodyPr>
          <a:lstStyle/>
          <a:p>
            <a:pPr marL="28575" marR="303530">
              <a:lnSpc>
                <a:spcPct val="102299"/>
              </a:lnSpc>
              <a:spcBef>
                <a:spcPts val="60"/>
              </a:spcBef>
            </a:pPr>
            <a:r>
              <a:rPr sz="1600" spc="-10" dirty="0">
                <a:solidFill>
                  <a:srgbClr val="FFFFFF"/>
                </a:solidFill>
                <a:latin typeface="Raleway" panose="020B0503030101060003" pitchFamily="34" charset="0"/>
                <a:cs typeface="Times New Roman"/>
              </a:rPr>
              <a:t>Increase</a:t>
            </a:r>
            <a:r>
              <a:rPr sz="1600" spc="65" dirty="0">
                <a:solidFill>
                  <a:srgbClr val="FFFFFF"/>
                </a:solidFill>
                <a:latin typeface="Raleway" panose="020B0503030101060003" pitchFamily="34" charset="0"/>
                <a:cs typeface="Times New Roman"/>
              </a:rPr>
              <a:t> </a:t>
            </a:r>
            <a:r>
              <a:rPr sz="1600" dirty="0">
                <a:solidFill>
                  <a:srgbClr val="FFFFFF"/>
                </a:solidFill>
                <a:latin typeface="Raleway" panose="020B0503030101060003" pitchFamily="34" charset="0"/>
                <a:cs typeface="Times New Roman"/>
              </a:rPr>
              <a:t>Participation</a:t>
            </a:r>
            <a:r>
              <a:rPr sz="1600" spc="-20" dirty="0">
                <a:solidFill>
                  <a:srgbClr val="FFFFFF"/>
                </a:solidFill>
                <a:latin typeface="Raleway" panose="020B0503030101060003" pitchFamily="34" charset="0"/>
                <a:cs typeface="Times New Roman"/>
              </a:rPr>
              <a:t> </a:t>
            </a:r>
            <a:r>
              <a:rPr sz="1600" spc="-30" dirty="0">
                <a:solidFill>
                  <a:srgbClr val="FFFFFF"/>
                </a:solidFill>
                <a:latin typeface="Raleway" panose="020B0503030101060003" pitchFamily="34" charset="0"/>
                <a:cs typeface="Times New Roman"/>
              </a:rPr>
              <a:t>In </a:t>
            </a:r>
            <a:r>
              <a:rPr sz="1600" spc="-25" dirty="0">
                <a:solidFill>
                  <a:srgbClr val="FFFFFF"/>
                </a:solidFill>
                <a:latin typeface="Raleway" panose="020B0503030101060003" pitchFamily="34" charset="0"/>
                <a:cs typeface="Times New Roman"/>
              </a:rPr>
              <a:t> </a:t>
            </a:r>
            <a:r>
              <a:rPr sz="1600" spc="-20" dirty="0">
                <a:solidFill>
                  <a:srgbClr val="FFFFFF"/>
                </a:solidFill>
                <a:latin typeface="Raleway" panose="020B0503030101060003" pitchFamily="34" charset="0"/>
                <a:cs typeface="Times New Roman"/>
              </a:rPr>
              <a:t>Seminars,</a:t>
            </a:r>
            <a:r>
              <a:rPr sz="1600" spc="165" dirty="0">
                <a:solidFill>
                  <a:srgbClr val="FFFFFF"/>
                </a:solidFill>
                <a:latin typeface="Raleway" panose="020B0503030101060003" pitchFamily="34" charset="0"/>
                <a:cs typeface="Times New Roman"/>
              </a:rPr>
              <a:t> </a:t>
            </a:r>
            <a:r>
              <a:rPr sz="1600" spc="-35" dirty="0">
                <a:solidFill>
                  <a:srgbClr val="FFFFFF"/>
                </a:solidFill>
                <a:latin typeface="Raleway" panose="020B0503030101060003" pitchFamily="34" charset="0"/>
                <a:cs typeface="Times New Roman"/>
              </a:rPr>
              <a:t>Sammelans</a:t>
            </a:r>
            <a:r>
              <a:rPr sz="1600" spc="240" dirty="0">
                <a:solidFill>
                  <a:srgbClr val="FFFFFF"/>
                </a:solidFill>
                <a:latin typeface="Raleway" panose="020B0503030101060003" pitchFamily="34" charset="0"/>
                <a:cs typeface="Times New Roman"/>
              </a:rPr>
              <a:t> </a:t>
            </a:r>
            <a:r>
              <a:rPr sz="1600" spc="-30" dirty="0">
                <a:solidFill>
                  <a:srgbClr val="FFFFFF"/>
                </a:solidFill>
                <a:latin typeface="Raleway" panose="020B0503030101060003" pitchFamily="34" charset="0"/>
                <a:cs typeface="Times New Roman"/>
              </a:rPr>
              <a:t>and </a:t>
            </a:r>
            <a:r>
              <a:rPr sz="1600" spc="-385" dirty="0">
                <a:solidFill>
                  <a:srgbClr val="FFFFFF"/>
                </a:solidFill>
                <a:latin typeface="Raleway" panose="020B0503030101060003" pitchFamily="34" charset="0"/>
                <a:cs typeface="Times New Roman"/>
              </a:rPr>
              <a:t> </a:t>
            </a:r>
            <a:r>
              <a:rPr sz="1600" spc="-20" dirty="0">
                <a:solidFill>
                  <a:srgbClr val="FFFFFF"/>
                </a:solidFill>
                <a:latin typeface="Raleway" panose="020B0503030101060003" pitchFamily="34" charset="0"/>
                <a:cs typeface="Times New Roman"/>
              </a:rPr>
              <a:t>BOSS</a:t>
            </a:r>
            <a:r>
              <a:rPr sz="1600" spc="50" dirty="0">
                <a:solidFill>
                  <a:srgbClr val="FFFFFF"/>
                </a:solidFill>
                <a:latin typeface="Raleway" panose="020B0503030101060003" pitchFamily="34" charset="0"/>
                <a:cs typeface="Times New Roman"/>
              </a:rPr>
              <a:t> </a:t>
            </a:r>
            <a:r>
              <a:rPr sz="1600" spc="-20" dirty="0">
                <a:solidFill>
                  <a:srgbClr val="FFFFFF"/>
                </a:solidFill>
                <a:latin typeface="Raleway" panose="020B0503030101060003" pitchFamily="34" charset="0"/>
                <a:cs typeface="Times New Roman"/>
              </a:rPr>
              <a:t>events</a:t>
            </a:r>
            <a:endParaRPr sz="1600" dirty="0">
              <a:latin typeface="Raleway" panose="020B0503030101060003" pitchFamily="34" charset="0"/>
              <a:cs typeface="Times New Roman"/>
            </a:endParaRPr>
          </a:p>
          <a:p>
            <a:pPr marL="12700" marR="5080">
              <a:lnSpc>
                <a:spcPct val="101600"/>
              </a:lnSpc>
              <a:spcBef>
                <a:spcPts val="1210"/>
              </a:spcBef>
            </a:pPr>
            <a:r>
              <a:rPr sz="1600" spc="-30" dirty="0">
                <a:solidFill>
                  <a:srgbClr val="FFFFFF"/>
                </a:solidFill>
                <a:latin typeface="Raleway" panose="020B0503030101060003" pitchFamily="34" charset="0"/>
                <a:cs typeface="Times New Roman"/>
              </a:rPr>
              <a:t>C</a:t>
            </a:r>
            <a:r>
              <a:rPr sz="1600" spc="25" dirty="0">
                <a:solidFill>
                  <a:srgbClr val="FFFFFF"/>
                </a:solidFill>
                <a:latin typeface="Raleway" panose="020B0503030101060003" pitchFamily="34" charset="0"/>
                <a:cs typeface="Times New Roman"/>
              </a:rPr>
              <a:t>r</a:t>
            </a:r>
            <a:r>
              <a:rPr sz="1600" spc="5" dirty="0">
                <a:solidFill>
                  <a:srgbClr val="FFFFFF"/>
                </a:solidFill>
                <a:latin typeface="Raleway" panose="020B0503030101060003" pitchFamily="34" charset="0"/>
                <a:cs typeface="Times New Roman"/>
              </a:rPr>
              <a:t>e</a:t>
            </a:r>
            <a:r>
              <a:rPr sz="1600" spc="10" dirty="0">
                <a:solidFill>
                  <a:srgbClr val="FFFFFF"/>
                </a:solidFill>
                <a:latin typeface="Raleway" panose="020B0503030101060003" pitchFamily="34" charset="0"/>
                <a:cs typeface="Times New Roman"/>
              </a:rPr>
              <a:t>a</a:t>
            </a:r>
            <a:r>
              <a:rPr sz="1600" spc="35" dirty="0">
                <a:solidFill>
                  <a:srgbClr val="FFFFFF"/>
                </a:solidFill>
                <a:latin typeface="Raleway" panose="020B0503030101060003" pitchFamily="34" charset="0"/>
                <a:cs typeface="Times New Roman"/>
              </a:rPr>
              <a:t>t</a:t>
            </a:r>
            <a:r>
              <a:rPr sz="1600" dirty="0">
                <a:solidFill>
                  <a:srgbClr val="FFFFFF"/>
                </a:solidFill>
                <a:latin typeface="Raleway" panose="020B0503030101060003" pitchFamily="34" charset="0"/>
                <a:cs typeface="Times New Roman"/>
              </a:rPr>
              <a:t>e</a:t>
            </a:r>
            <a:r>
              <a:rPr sz="1600" spc="-155" dirty="0">
                <a:solidFill>
                  <a:srgbClr val="FFFFFF"/>
                </a:solidFill>
                <a:latin typeface="Raleway" panose="020B0503030101060003" pitchFamily="34" charset="0"/>
                <a:cs typeface="Times New Roman"/>
              </a:rPr>
              <a:t> </a:t>
            </a:r>
            <a:r>
              <a:rPr sz="1600" spc="70" dirty="0">
                <a:solidFill>
                  <a:srgbClr val="FFFFFF"/>
                </a:solidFill>
                <a:latin typeface="Raleway" panose="020B0503030101060003" pitchFamily="34" charset="0"/>
                <a:cs typeface="Times New Roman"/>
              </a:rPr>
              <a:t>S</a:t>
            </a:r>
            <a:r>
              <a:rPr sz="1600" spc="-85" dirty="0">
                <a:solidFill>
                  <a:srgbClr val="FFFFFF"/>
                </a:solidFill>
                <a:latin typeface="Raleway" panose="020B0503030101060003" pitchFamily="34" charset="0"/>
                <a:cs typeface="Times New Roman"/>
              </a:rPr>
              <a:t>u</a:t>
            </a:r>
            <a:r>
              <a:rPr sz="1600" spc="5" dirty="0">
                <a:solidFill>
                  <a:srgbClr val="FFFFFF"/>
                </a:solidFill>
                <a:latin typeface="Raleway" panose="020B0503030101060003" pitchFamily="34" charset="0"/>
                <a:cs typeface="Times New Roman"/>
              </a:rPr>
              <a:t>c</a:t>
            </a:r>
            <a:r>
              <a:rPr sz="1600" spc="90" dirty="0">
                <a:solidFill>
                  <a:srgbClr val="FFFFFF"/>
                </a:solidFill>
                <a:latin typeface="Raleway" panose="020B0503030101060003" pitchFamily="34" charset="0"/>
                <a:cs typeface="Times New Roman"/>
              </a:rPr>
              <a:t>c</a:t>
            </a:r>
            <a:r>
              <a:rPr sz="1600" spc="5" dirty="0">
                <a:solidFill>
                  <a:srgbClr val="FFFFFF"/>
                </a:solidFill>
                <a:latin typeface="Raleway" panose="020B0503030101060003" pitchFamily="34" charset="0"/>
                <a:cs typeface="Times New Roman"/>
              </a:rPr>
              <a:t>e</a:t>
            </a:r>
            <a:r>
              <a:rPr sz="1600" spc="95" dirty="0">
                <a:solidFill>
                  <a:srgbClr val="FFFFFF"/>
                </a:solidFill>
                <a:latin typeface="Raleway" panose="020B0503030101060003" pitchFamily="34" charset="0"/>
                <a:cs typeface="Times New Roman"/>
              </a:rPr>
              <a:t>s</a:t>
            </a:r>
            <a:r>
              <a:rPr sz="1600" dirty="0">
                <a:solidFill>
                  <a:srgbClr val="FFFFFF"/>
                </a:solidFill>
                <a:latin typeface="Raleway" panose="020B0503030101060003" pitchFamily="34" charset="0"/>
                <a:cs typeface="Times New Roman"/>
              </a:rPr>
              <a:t>s</a:t>
            </a:r>
            <a:r>
              <a:rPr sz="1600" spc="-65" dirty="0">
                <a:solidFill>
                  <a:srgbClr val="FFFFFF"/>
                </a:solidFill>
                <a:latin typeface="Raleway" panose="020B0503030101060003" pitchFamily="34" charset="0"/>
                <a:cs typeface="Times New Roman"/>
              </a:rPr>
              <a:t> </a:t>
            </a:r>
            <a:r>
              <a:rPr sz="1600" spc="65" dirty="0">
                <a:solidFill>
                  <a:srgbClr val="FFFFFF"/>
                </a:solidFill>
                <a:latin typeface="Raleway" panose="020B0503030101060003" pitchFamily="34" charset="0"/>
                <a:cs typeface="Times New Roman"/>
              </a:rPr>
              <a:t>S</a:t>
            </a:r>
            <a:r>
              <a:rPr sz="1600" spc="30" dirty="0">
                <a:solidFill>
                  <a:srgbClr val="FFFFFF"/>
                </a:solidFill>
                <a:latin typeface="Raleway" panose="020B0503030101060003" pitchFamily="34" charset="0"/>
                <a:cs typeface="Times New Roman"/>
              </a:rPr>
              <a:t>t</a:t>
            </a:r>
            <a:r>
              <a:rPr sz="1600" dirty="0">
                <a:solidFill>
                  <a:srgbClr val="FFFFFF"/>
                </a:solidFill>
                <a:latin typeface="Raleway" panose="020B0503030101060003" pitchFamily="34" charset="0"/>
                <a:cs typeface="Times New Roman"/>
              </a:rPr>
              <a:t>o</a:t>
            </a:r>
            <a:r>
              <a:rPr sz="1600" spc="25" dirty="0">
                <a:solidFill>
                  <a:srgbClr val="FFFFFF"/>
                </a:solidFill>
                <a:latin typeface="Raleway" panose="020B0503030101060003" pitchFamily="34" charset="0"/>
                <a:cs typeface="Times New Roman"/>
              </a:rPr>
              <a:t>r</a:t>
            </a:r>
            <a:r>
              <a:rPr sz="1600" spc="30" dirty="0">
                <a:solidFill>
                  <a:srgbClr val="FFFFFF"/>
                </a:solidFill>
                <a:latin typeface="Raleway" panose="020B0503030101060003" pitchFamily="34" charset="0"/>
                <a:cs typeface="Times New Roman"/>
              </a:rPr>
              <a:t>i</a:t>
            </a:r>
            <a:r>
              <a:rPr sz="1600" spc="5" dirty="0">
                <a:solidFill>
                  <a:srgbClr val="FFFFFF"/>
                </a:solidFill>
                <a:latin typeface="Raleway" panose="020B0503030101060003" pitchFamily="34" charset="0"/>
                <a:cs typeface="Times New Roman"/>
              </a:rPr>
              <a:t>e</a:t>
            </a:r>
            <a:r>
              <a:rPr sz="1600" dirty="0">
                <a:solidFill>
                  <a:srgbClr val="FFFFFF"/>
                </a:solidFill>
                <a:latin typeface="Raleway" panose="020B0503030101060003" pitchFamily="34" charset="0"/>
                <a:cs typeface="Times New Roman"/>
              </a:rPr>
              <a:t>s</a:t>
            </a:r>
            <a:r>
              <a:rPr sz="1600" spc="15" dirty="0">
                <a:solidFill>
                  <a:srgbClr val="FFFFFF"/>
                </a:solidFill>
                <a:latin typeface="Raleway" panose="020B0503030101060003" pitchFamily="34" charset="0"/>
                <a:cs typeface="Times New Roman"/>
              </a:rPr>
              <a:t> </a:t>
            </a:r>
            <a:r>
              <a:rPr sz="1600" spc="120" dirty="0">
                <a:solidFill>
                  <a:srgbClr val="FFFFFF"/>
                </a:solidFill>
                <a:latin typeface="Raleway" panose="020B0503030101060003" pitchFamily="34" charset="0"/>
                <a:cs typeface="Times New Roman"/>
              </a:rPr>
              <a:t>w</a:t>
            </a:r>
            <a:r>
              <a:rPr sz="1600" spc="35" dirty="0">
                <a:solidFill>
                  <a:srgbClr val="FFFFFF"/>
                </a:solidFill>
                <a:latin typeface="Raleway" panose="020B0503030101060003" pitchFamily="34" charset="0"/>
                <a:cs typeface="Times New Roman"/>
              </a:rPr>
              <a:t>i</a:t>
            </a:r>
            <a:r>
              <a:rPr sz="1600" spc="30" dirty="0">
                <a:solidFill>
                  <a:srgbClr val="FFFFFF"/>
                </a:solidFill>
                <a:latin typeface="Raleway" panose="020B0503030101060003" pitchFamily="34" charset="0"/>
                <a:cs typeface="Times New Roman"/>
              </a:rPr>
              <a:t>t</a:t>
            </a:r>
            <a:r>
              <a:rPr sz="1600" dirty="0">
                <a:solidFill>
                  <a:srgbClr val="FFFFFF"/>
                </a:solidFill>
                <a:latin typeface="Raleway" panose="020B0503030101060003" pitchFamily="34" charset="0"/>
                <a:cs typeface="Times New Roman"/>
              </a:rPr>
              <a:t>h  </a:t>
            </a:r>
            <a:r>
              <a:rPr sz="1600" spc="-145" dirty="0">
                <a:solidFill>
                  <a:srgbClr val="FFFFFF"/>
                </a:solidFill>
                <a:latin typeface="Raleway" panose="020B0503030101060003" pitchFamily="34" charset="0"/>
                <a:cs typeface="Times New Roman"/>
              </a:rPr>
              <a:t>M</a:t>
            </a:r>
            <a:r>
              <a:rPr sz="1600" spc="-85" dirty="0">
                <a:solidFill>
                  <a:srgbClr val="FFFFFF"/>
                </a:solidFill>
                <a:latin typeface="Raleway" panose="020B0503030101060003" pitchFamily="34" charset="0"/>
                <a:cs typeface="Times New Roman"/>
              </a:rPr>
              <a:t>o</a:t>
            </a:r>
            <a:r>
              <a:rPr sz="1600" spc="25" dirty="0">
                <a:solidFill>
                  <a:srgbClr val="FFFFFF"/>
                </a:solidFill>
                <a:latin typeface="Raleway" panose="020B0503030101060003" pitchFamily="34" charset="0"/>
                <a:cs typeface="Times New Roman"/>
              </a:rPr>
              <a:t>r</a:t>
            </a:r>
            <a:r>
              <a:rPr sz="1600" dirty="0">
                <a:solidFill>
                  <a:srgbClr val="FFFFFF"/>
                </a:solidFill>
                <a:latin typeface="Raleway" panose="020B0503030101060003" pitchFamily="34" charset="0"/>
                <a:cs typeface="Times New Roman"/>
              </a:rPr>
              <a:t>e</a:t>
            </a:r>
            <a:r>
              <a:rPr sz="1600" spc="-70" dirty="0">
                <a:solidFill>
                  <a:srgbClr val="FFFFFF"/>
                </a:solidFill>
                <a:latin typeface="Raleway" panose="020B0503030101060003" pitchFamily="34" charset="0"/>
                <a:cs typeface="Times New Roman"/>
              </a:rPr>
              <a:t> </a:t>
            </a:r>
            <a:r>
              <a:rPr sz="1600" spc="45" dirty="0">
                <a:solidFill>
                  <a:srgbClr val="FFFFFF"/>
                </a:solidFill>
                <a:latin typeface="Raleway" panose="020B0503030101060003" pitchFamily="34" charset="0"/>
                <a:cs typeface="Times New Roman"/>
              </a:rPr>
              <a:t>B</a:t>
            </a:r>
            <a:r>
              <a:rPr sz="1600" spc="-80" dirty="0">
                <a:solidFill>
                  <a:srgbClr val="FFFFFF"/>
                </a:solidFill>
                <a:latin typeface="Raleway" panose="020B0503030101060003" pitchFamily="34" charset="0"/>
                <a:cs typeface="Times New Roman"/>
              </a:rPr>
              <a:t>h</a:t>
            </a:r>
            <a:r>
              <a:rPr sz="1600" spc="5" dirty="0">
                <a:solidFill>
                  <a:srgbClr val="FFFFFF"/>
                </a:solidFill>
                <a:latin typeface="Raleway" panose="020B0503030101060003" pitchFamily="34" charset="0"/>
                <a:cs typeface="Times New Roman"/>
              </a:rPr>
              <a:t>a</a:t>
            </a:r>
            <a:r>
              <a:rPr sz="1600" spc="-85" dirty="0">
                <a:solidFill>
                  <a:srgbClr val="FFFFFF"/>
                </a:solidFill>
                <a:latin typeface="Raleway" panose="020B0503030101060003" pitchFamily="34" charset="0"/>
                <a:cs typeface="Times New Roman"/>
              </a:rPr>
              <a:t>nu</a:t>
            </a:r>
            <a:r>
              <a:rPr sz="1600" spc="15" dirty="0">
                <a:solidFill>
                  <a:srgbClr val="FFFFFF"/>
                </a:solidFill>
                <a:latin typeface="Raleway" panose="020B0503030101060003" pitchFamily="34" charset="0"/>
                <a:cs typeface="Times New Roman"/>
              </a:rPr>
              <a:t>s</a:t>
            </a:r>
            <a:r>
              <a:rPr sz="1600" spc="-85" dirty="0">
                <a:solidFill>
                  <a:srgbClr val="FFFFFF"/>
                </a:solidFill>
                <a:latin typeface="Raleway" panose="020B0503030101060003" pitchFamily="34" charset="0"/>
                <a:cs typeface="Times New Roman"/>
              </a:rPr>
              <a:t>h</a:t>
            </a:r>
            <a:r>
              <a:rPr sz="1600" spc="5" dirty="0">
                <a:solidFill>
                  <a:srgbClr val="FFFFFF"/>
                </a:solidFill>
                <a:latin typeface="Raleway" panose="020B0503030101060003" pitchFamily="34" charset="0"/>
                <a:cs typeface="Times New Roman"/>
              </a:rPr>
              <a:t>a</a:t>
            </a:r>
            <a:r>
              <a:rPr sz="1600" spc="35" dirty="0">
                <a:solidFill>
                  <a:srgbClr val="FFFFFF"/>
                </a:solidFill>
                <a:latin typeface="Raleway" panose="020B0503030101060003" pitchFamily="34" charset="0"/>
                <a:cs typeface="Times New Roman"/>
              </a:rPr>
              <a:t>l</a:t>
            </a:r>
            <a:r>
              <a:rPr sz="1600" dirty="0">
                <a:solidFill>
                  <a:srgbClr val="FFFFFF"/>
                </a:solidFill>
                <a:latin typeface="Raleway" panose="020B0503030101060003" pitchFamily="34" charset="0"/>
                <a:cs typeface="Times New Roman"/>
              </a:rPr>
              <a:t>i</a:t>
            </a:r>
            <a:r>
              <a:rPr sz="1600" spc="190" dirty="0">
                <a:solidFill>
                  <a:srgbClr val="FFFFFF"/>
                </a:solidFill>
                <a:latin typeface="Raleway" panose="020B0503030101060003" pitchFamily="34" charset="0"/>
                <a:cs typeface="Times New Roman"/>
              </a:rPr>
              <a:t> </a:t>
            </a:r>
            <a:r>
              <a:rPr sz="1600" spc="70" dirty="0">
                <a:solidFill>
                  <a:srgbClr val="FFFFFF"/>
                </a:solidFill>
                <a:latin typeface="Raleway" panose="020B0503030101060003" pitchFamily="34" charset="0"/>
                <a:cs typeface="Times New Roman"/>
              </a:rPr>
              <a:t>S</a:t>
            </a:r>
            <a:r>
              <a:rPr sz="1600" spc="30" dirty="0">
                <a:solidFill>
                  <a:srgbClr val="FFFFFF"/>
                </a:solidFill>
                <a:latin typeface="Raleway" panose="020B0503030101060003" pitchFamily="34" charset="0"/>
                <a:cs typeface="Times New Roman"/>
              </a:rPr>
              <a:t>t</a:t>
            </a:r>
            <a:r>
              <a:rPr sz="1600" spc="-165" dirty="0">
                <a:solidFill>
                  <a:srgbClr val="FFFFFF"/>
                </a:solidFill>
                <a:latin typeface="Raleway" panose="020B0503030101060003" pitchFamily="34" charset="0"/>
                <a:cs typeface="Times New Roman"/>
              </a:rPr>
              <a:t>u</a:t>
            </a:r>
            <a:r>
              <a:rPr sz="1600" spc="-5" dirty="0">
                <a:solidFill>
                  <a:srgbClr val="FFFFFF"/>
                </a:solidFill>
                <a:latin typeface="Raleway" panose="020B0503030101060003" pitchFamily="34" charset="0"/>
                <a:cs typeface="Times New Roman"/>
              </a:rPr>
              <a:t>d</a:t>
            </a:r>
            <a:r>
              <a:rPr sz="1600" spc="5" dirty="0">
                <a:solidFill>
                  <a:srgbClr val="FFFFFF"/>
                </a:solidFill>
                <a:latin typeface="Raleway" panose="020B0503030101060003" pitchFamily="34" charset="0"/>
                <a:cs typeface="Times New Roman"/>
              </a:rPr>
              <a:t>e</a:t>
            </a:r>
            <a:r>
              <a:rPr sz="1600" spc="-165" dirty="0">
                <a:solidFill>
                  <a:srgbClr val="FFFFFF"/>
                </a:solidFill>
                <a:latin typeface="Raleway" panose="020B0503030101060003" pitchFamily="34" charset="0"/>
                <a:cs typeface="Times New Roman"/>
              </a:rPr>
              <a:t>n</a:t>
            </a:r>
            <a:r>
              <a:rPr sz="1600" spc="30" dirty="0">
                <a:solidFill>
                  <a:srgbClr val="FFFFFF"/>
                </a:solidFill>
                <a:latin typeface="Raleway" panose="020B0503030101060003" pitchFamily="34" charset="0"/>
                <a:cs typeface="Times New Roman"/>
              </a:rPr>
              <a:t>t</a:t>
            </a:r>
            <a:r>
              <a:rPr sz="1600" dirty="0">
                <a:solidFill>
                  <a:srgbClr val="FFFFFF"/>
                </a:solidFill>
                <a:latin typeface="Raleway" panose="020B0503030101060003" pitchFamily="34" charset="0"/>
                <a:cs typeface="Times New Roman"/>
              </a:rPr>
              <a:t>s</a:t>
            </a:r>
            <a:r>
              <a:rPr sz="1600" spc="95" dirty="0">
                <a:solidFill>
                  <a:srgbClr val="FFFFFF"/>
                </a:solidFill>
                <a:latin typeface="Raleway" panose="020B0503030101060003" pitchFamily="34" charset="0"/>
                <a:cs typeface="Times New Roman"/>
              </a:rPr>
              <a:t> </a:t>
            </a:r>
            <a:r>
              <a:rPr sz="1600" spc="5" dirty="0">
                <a:solidFill>
                  <a:srgbClr val="FFFFFF"/>
                </a:solidFill>
                <a:latin typeface="Raleway" panose="020B0503030101060003" pitchFamily="34" charset="0"/>
                <a:cs typeface="Times New Roman"/>
              </a:rPr>
              <a:t>a</a:t>
            </a:r>
            <a:r>
              <a:rPr sz="1600" spc="-165" dirty="0">
                <a:solidFill>
                  <a:srgbClr val="FFFFFF"/>
                </a:solidFill>
                <a:latin typeface="Raleway" panose="020B0503030101060003" pitchFamily="34" charset="0"/>
                <a:cs typeface="Times New Roman"/>
              </a:rPr>
              <a:t>n</a:t>
            </a:r>
            <a:r>
              <a:rPr sz="1600" dirty="0">
                <a:solidFill>
                  <a:srgbClr val="FFFFFF"/>
                </a:solidFill>
                <a:latin typeface="Raleway" panose="020B0503030101060003" pitchFamily="34" charset="0"/>
                <a:cs typeface="Times New Roman"/>
              </a:rPr>
              <a:t>d  </a:t>
            </a:r>
            <a:r>
              <a:rPr sz="1600" spc="70" dirty="0">
                <a:solidFill>
                  <a:srgbClr val="FFFFFF"/>
                </a:solidFill>
                <a:latin typeface="Raleway" panose="020B0503030101060003" pitchFamily="34" charset="0"/>
                <a:cs typeface="Times New Roman"/>
              </a:rPr>
              <a:t>P</a:t>
            </a:r>
            <a:r>
              <a:rPr sz="1600" spc="25" dirty="0">
                <a:solidFill>
                  <a:srgbClr val="FFFFFF"/>
                </a:solidFill>
                <a:latin typeface="Raleway" panose="020B0503030101060003" pitchFamily="34" charset="0"/>
                <a:cs typeface="Times New Roman"/>
              </a:rPr>
              <a:t>r</a:t>
            </a:r>
            <a:r>
              <a:rPr sz="1600" spc="-5" dirty="0">
                <a:solidFill>
                  <a:srgbClr val="FFFFFF"/>
                </a:solidFill>
                <a:latin typeface="Raleway" panose="020B0503030101060003" pitchFamily="34" charset="0"/>
                <a:cs typeface="Times New Roman"/>
              </a:rPr>
              <a:t>o</a:t>
            </a:r>
            <a:r>
              <a:rPr sz="1600" spc="25" dirty="0">
                <a:solidFill>
                  <a:srgbClr val="FFFFFF"/>
                </a:solidFill>
                <a:latin typeface="Raleway" panose="020B0503030101060003" pitchFamily="34" charset="0"/>
                <a:cs typeface="Times New Roman"/>
              </a:rPr>
              <a:t>f</a:t>
            </a:r>
            <a:r>
              <a:rPr sz="1600" spc="10" dirty="0">
                <a:solidFill>
                  <a:srgbClr val="FFFFFF"/>
                </a:solidFill>
                <a:latin typeface="Raleway" panose="020B0503030101060003" pitchFamily="34" charset="0"/>
                <a:cs typeface="Times New Roman"/>
              </a:rPr>
              <a:t>e</a:t>
            </a:r>
            <a:r>
              <a:rPr sz="1600" spc="95" dirty="0">
                <a:solidFill>
                  <a:srgbClr val="FFFFFF"/>
                </a:solidFill>
                <a:latin typeface="Raleway" panose="020B0503030101060003" pitchFamily="34" charset="0"/>
                <a:cs typeface="Times New Roman"/>
              </a:rPr>
              <a:t>ss</a:t>
            </a:r>
            <a:r>
              <a:rPr sz="1600" spc="35" dirty="0">
                <a:solidFill>
                  <a:srgbClr val="FFFFFF"/>
                </a:solidFill>
                <a:latin typeface="Raleway" panose="020B0503030101060003" pitchFamily="34" charset="0"/>
                <a:cs typeface="Times New Roman"/>
              </a:rPr>
              <a:t>i</a:t>
            </a:r>
            <a:r>
              <a:rPr sz="1600" spc="-5" dirty="0">
                <a:solidFill>
                  <a:srgbClr val="FFFFFF"/>
                </a:solidFill>
                <a:latin typeface="Raleway" panose="020B0503030101060003" pitchFamily="34" charset="0"/>
                <a:cs typeface="Times New Roman"/>
              </a:rPr>
              <a:t>o</a:t>
            </a:r>
            <a:r>
              <a:rPr sz="1600" spc="-165" dirty="0">
                <a:solidFill>
                  <a:srgbClr val="FFFFFF"/>
                </a:solidFill>
                <a:latin typeface="Raleway" panose="020B0503030101060003" pitchFamily="34" charset="0"/>
                <a:cs typeface="Times New Roman"/>
              </a:rPr>
              <a:t>n</a:t>
            </a:r>
            <a:r>
              <a:rPr sz="1600" spc="10" dirty="0">
                <a:solidFill>
                  <a:srgbClr val="FFFFFF"/>
                </a:solidFill>
                <a:latin typeface="Raleway" panose="020B0503030101060003" pitchFamily="34" charset="0"/>
                <a:cs typeface="Times New Roman"/>
              </a:rPr>
              <a:t>a</a:t>
            </a:r>
            <a:r>
              <a:rPr sz="1600" spc="30" dirty="0">
                <a:solidFill>
                  <a:srgbClr val="FFFFFF"/>
                </a:solidFill>
                <a:latin typeface="Raleway" panose="020B0503030101060003" pitchFamily="34" charset="0"/>
                <a:cs typeface="Times New Roman"/>
              </a:rPr>
              <a:t>l</a:t>
            </a:r>
            <a:r>
              <a:rPr sz="1600" dirty="0">
                <a:solidFill>
                  <a:srgbClr val="FFFFFF"/>
                </a:solidFill>
                <a:latin typeface="Raleway" panose="020B0503030101060003" pitchFamily="34" charset="0"/>
                <a:cs typeface="Times New Roman"/>
              </a:rPr>
              <a:t>s</a:t>
            </a:r>
            <a:r>
              <a:rPr lang="en-US" sz="1600" spc="15" dirty="0">
                <a:solidFill>
                  <a:srgbClr val="FFFFFF"/>
                </a:solidFill>
                <a:latin typeface="Raleway" panose="020B0503030101060003" pitchFamily="34" charset="0"/>
                <a:cs typeface="Times New Roman"/>
              </a:rPr>
              <a:t> abroad</a:t>
            </a:r>
            <a:endParaRPr sz="1600" dirty="0">
              <a:latin typeface="Raleway" panose="020B0503030101060003" pitchFamily="34" charset="0"/>
              <a:cs typeface="Times New Roman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2733039" y="2844799"/>
            <a:ext cx="3342004" cy="294005"/>
            <a:chOff x="2733039" y="2844799"/>
            <a:chExt cx="3342004" cy="294005"/>
          </a:xfrm>
        </p:grpSpPr>
        <p:sp>
          <p:nvSpPr>
            <p:cNvPr id="11" name="object 11"/>
            <p:cNvSpPr/>
            <p:nvPr/>
          </p:nvSpPr>
          <p:spPr>
            <a:xfrm>
              <a:off x="5781039" y="2844799"/>
              <a:ext cx="294005" cy="294005"/>
            </a:xfrm>
            <a:custGeom>
              <a:avLst/>
              <a:gdLst/>
              <a:ahLst/>
              <a:cxnLst/>
              <a:rect l="l" t="t" r="r" b="b"/>
              <a:pathLst>
                <a:path w="294004" h="294005">
                  <a:moveTo>
                    <a:pt x="147065" y="0"/>
                  </a:moveTo>
                  <a:lnTo>
                    <a:pt x="100584" y="7493"/>
                  </a:lnTo>
                  <a:lnTo>
                    <a:pt x="60198" y="28321"/>
                  </a:lnTo>
                  <a:lnTo>
                    <a:pt x="28321" y="60198"/>
                  </a:lnTo>
                  <a:lnTo>
                    <a:pt x="7493" y="100584"/>
                  </a:lnTo>
                  <a:lnTo>
                    <a:pt x="0" y="147066"/>
                  </a:lnTo>
                  <a:lnTo>
                    <a:pt x="7493" y="193421"/>
                  </a:lnTo>
                  <a:lnTo>
                    <a:pt x="28321" y="233807"/>
                  </a:lnTo>
                  <a:lnTo>
                    <a:pt x="60198" y="265684"/>
                  </a:lnTo>
                  <a:lnTo>
                    <a:pt x="100584" y="286512"/>
                  </a:lnTo>
                  <a:lnTo>
                    <a:pt x="147065" y="294005"/>
                  </a:lnTo>
                  <a:lnTo>
                    <a:pt x="193421" y="286512"/>
                  </a:lnTo>
                  <a:lnTo>
                    <a:pt x="233807" y="265684"/>
                  </a:lnTo>
                  <a:lnTo>
                    <a:pt x="265684" y="233807"/>
                  </a:lnTo>
                  <a:lnTo>
                    <a:pt x="286512" y="193421"/>
                  </a:lnTo>
                  <a:lnTo>
                    <a:pt x="294005" y="147066"/>
                  </a:lnTo>
                  <a:lnTo>
                    <a:pt x="286512" y="100584"/>
                  </a:lnTo>
                  <a:lnTo>
                    <a:pt x="265684" y="60198"/>
                  </a:lnTo>
                  <a:lnTo>
                    <a:pt x="233807" y="28321"/>
                  </a:lnTo>
                  <a:lnTo>
                    <a:pt x="193421" y="7493"/>
                  </a:lnTo>
                  <a:lnTo>
                    <a:pt x="14706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770879" y="2946399"/>
              <a:ext cx="223520" cy="91439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2733039" y="2844799"/>
              <a:ext cx="294005" cy="294005"/>
            </a:xfrm>
            <a:custGeom>
              <a:avLst/>
              <a:gdLst/>
              <a:ahLst/>
              <a:cxnLst/>
              <a:rect l="l" t="t" r="r" b="b"/>
              <a:pathLst>
                <a:path w="294005" h="294005">
                  <a:moveTo>
                    <a:pt x="147066" y="0"/>
                  </a:moveTo>
                  <a:lnTo>
                    <a:pt x="100584" y="7493"/>
                  </a:lnTo>
                  <a:lnTo>
                    <a:pt x="60198" y="28321"/>
                  </a:lnTo>
                  <a:lnTo>
                    <a:pt x="28321" y="60198"/>
                  </a:lnTo>
                  <a:lnTo>
                    <a:pt x="7493" y="100584"/>
                  </a:lnTo>
                  <a:lnTo>
                    <a:pt x="0" y="147066"/>
                  </a:lnTo>
                  <a:lnTo>
                    <a:pt x="7493" y="193421"/>
                  </a:lnTo>
                  <a:lnTo>
                    <a:pt x="28321" y="233807"/>
                  </a:lnTo>
                  <a:lnTo>
                    <a:pt x="60198" y="265684"/>
                  </a:lnTo>
                  <a:lnTo>
                    <a:pt x="100584" y="286512"/>
                  </a:lnTo>
                  <a:lnTo>
                    <a:pt x="147066" y="294005"/>
                  </a:lnTo>
                  <a:lnTo>
                    <a:pt x="193421" y="286512"/>
                  </a:lnTo>
                  <a:lnTo>
                    <a:pt x="233807" y="265684"/>
                  </a:lnTo>
                  <a:lnTo>
                    <a:pt x="265684" y="233807"/>
                  </a:lnTo>
                  <a:lnTo>
                    <a:pt x="286512" y="193421"/>
                  </a:lnTo>
                  <a:lnTo>
                    <a:pt x="294005" y="147066"/>
                  </a:lnTo>
                  <a:lnTo>
                    <a:pt x="286512" y="100584"/>
                  </a:lnTo>
                  <a:lnTo>
                    <a:pt x="265684" y="60198"/>
                  </a:lnTo>
                  <a:lnTo>
                    <a:pt x="233807" y="28321"/>
                  </a:lnTo>
                  <a:lnTo>
                    <a:pt x="193421" y="7493"/>
                  </a:lnTo>
                  <a:lnTo>
                    <a:pt x="14706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" name="object 1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733039" y="2946399"/>
              <a:ext cx="223519" cy="91439"/>
            </a:xfrm>
            <a:prstGeom prst="rect">
              <a:avLst/>
            </a:prstGeom>
          </p:spPr>
        </p:pic>
      </p:grpSp>
      <p:grpSp>
        <p:nvGrpSpPr>
          <p:cNvPr id="15" name="object 15"/>
          <p:cNvGrpSpPr/>
          <p:nvPr/>
        </p:nvGrpSpPr>
        <p:grpSpPr>
          <a:xfrm>
            <a:off x="7376159" y="203199"/>
            <a:ext cx="1209040" cy="1137920"/>
            <a:chOff x="7376159" y="203199"/>
            <a:chExt cx="1209040" cy="1137920"/>
          </a:xfrm>
        </p:grpSpPr>
        <p:sp>
          <p:nvSpPr>
            <p:cNvPr id="16" name="object 16"/>
            <p:cNvSpPr/>
            <p:nvPr/>
          </p:nvSpPr>
          <p:spPr>
            <a:xfrm>
              <a:off x="7731760" y="203199"/>
              <a:ext cx="853440" cy="1107440"/>
            </a:xfrm>
            <a:custGeom>
              <a:avLst/>
              <a:gdLst/>
              <a:ahLst/>
              <a:cxnLst/>
              <a:rect l="l" t="t" r="r" b="b"/>
              <a:pathLst>
                <a:path w="853440" h="1107440">
                  <a:moveTo>
                    <a:pt x="852932" y="801370"/>
                  </a:moveTo>
                  <a:lnTo>
                    <a:pt x="851281" y="755396"/>
                  </a:lnTo>
                  <a:lnTo>
                    <a:pt x="846074" y="708406"/>
                  </a:lnTo>
                  <a:lnTo>
                    <a:pt x="837692" y="660908"/>
                  </a:lnTo>
                  <a:lnTo>
                    <a:pt x="826262" y="613156"/>
                  </a:lnTo>
                  <a:lnTo>
                    <a:pt x="811911" y="565277"/>
                  </a:lnTo>
                  <a:lnTo>
                    <a:pt x="794639" y="517525"/>
                  </a:lnTo>
                  <a:lnTo>
                    <a:pt x="776605" y="474522"/>
                  </a:lnTo>
                  <a:lnTo>
                    <a:pt x="776605" y="757301"/>
                  </a:lnTo>
                  <a:lnTo>
                    <a:pt x="773430" y="810514"/>
                  </a:lnTo>
                  <a:lnTo>
                    <a:pt x="764032" y="858012"/>
                  </a:lnTo>
                  <a:lnTo>
                    <a:pt x="749046" y="899414"/>
                  </a:lnTo>
                  <a:lnTo>
                    <a:pt x="728726" y="934593"/>
                  </a:lnTo>
                  <a:lnTo>
                    <a:pt x="673989" y="985139"/>
                  </a:lnTo>
                  <a:lnTo>
                    <a:pt x="603123" y="1007618"/>
                  </a:lnTo>
                  <a:lnTo>
                    <a:pt x="562610" y="1007745"/>
                  </a:lnTo>
                  <a:lnTo>
                    <a:pt x="519430" y="1000125"/>
                  </a:lnTo>
                  <a:lnTo>
                    <a:pt x="473964" y="984504"/>
                  </a:lnTo>
                  <a:lnTo>
                    <a:pt x="426466" y="960628"/>
                  </a:lnTo>
                  <a:lnTo>
                    <a:pt x="388366" y="936117"/>
                  </a:lnTo>
                  <a:lnTo>
                    <a:pt x="351409" y="907669"/>
                  </a:lnTo>
                  <a:lnTo>
                    <a:pt x="315976" y="875665"/>
                  </a:lnTo>
                  <a:lnTo>
                    <a:pt x="281940" y="840486"/>
                  </a:lnTo>
                  <a:lnTo>
                    <a:pt x="249936" y="802386"/>
                  </a:lnTo>
                  <a:lnTo>
                    <a:pt x="219837" y="762000"/>
                  </a:lnTo>
                  <a:lnTo>
                    <a:pt x="192024" y="719455"/>
                  </a:lnTo>
                  <a:lnTo>
                    <a:pt x="166624" y="675259"/>
                  </a:lnTo>
                  <a:lnTo>
                    <a:pt x="144018" y="629793"/>
                  </a:lnTo>
                  <a:lnTo>
                    <a:pt x="124206" y="583311"/>
                  </a:lnTo>
                  <a:lnTo>
                    <a:pt x="107569" y="536321"/>
                  </a:lnTo>
                  <a:lnTo>
                    <a:pt x="94234" y="489204"/>
                  </a:lnTo>
                  <a:lnTo>
                    <a:pt x="84328" y="442214"/>
                  </a:lnTo>
                  <a:lnTo>
                    <a:pt x="78359" y="395732"/>
                  </a:lnTo>
                  <a:lnTo>
                    <a:pt x="76327" y="350266"/>
                  </a:lnTo>
                  <a:lnTo>
                    <a:pt x="79502" y="297053"/>
                  </a:lnTo>
                  <a:lnTo>
                    <a:pt x="88773" y="249555"/>
                  </a:lnTo>
                  <a:lnTo>
                    <a:pt x="103886" y="208026"/>
                  </a:lnTo>
                  <a:lnTo>
                    <a:pt x="124206" y="172847"/>
                  </a:lnTo>
                  <a:lnTo>
                    <a:pt x="178943" y="122301"/>
                  </a:lnTo>
                  <a:lnTo>
                    <a:pt x="249936" y="99822"/>
                  </a:lnTo>
                  <a:lnTo>
                    <a:pt x="290906" y="99809"/>
                  </a:lnTo>
                  <a:lnTo>
                    <a:pt x="333502" y="107315"/>
                  </a:lnTo>
                  <a:lnTo>
                    <a:pt x="379095" y="122936"/>
                  </a:lnTo>
                  <a:lnTo>
                    <a:pt x="426466" y="146812"/>
                  </a:lnTo>
                  <a:lnTo>
                    <a:pt x="426656" y="146812"/>
                  </a:lnTo>
                  <a:lnTo>
                    <a:pt x="464566" y="171196"/>
                  </a:lnTo>
                  <a:lnTo>
                    <a:pt x="501523" y="199644"/>
                  </a:lnTo>
                  <a:lnTo>
                    <a:pt x="537083" y="231648"/>
                  </a:lnTo>
                  <a:lnTo>
                    <a:pt x="570992" y="266954"/>
                  </a:lnTo>
                  <a:lnTo>
                    <a:pt x="603123" y="304927"/>
                  </a:lnTo>
                  <a:lnTo>
                    <a:pt x="633095" y="345440"/>
                  </a:lnTo>
                  <a:lnTo>
                    <a:pt x="660908" y="387985"/>
                  </a:lnTo>
                  <a:lnTo>
                    <a:pt x="686308" y="432181"/>
                  </a:lnTo>
                  <a:lnTo>
                    <a:pt x="709041" y="477647"/>
                  </a:lnTo>
                  <a:lnTo>
                    <a:pt x="728726" y="524129"/>
                  </a:lnTo>
                  <a:lnTo>
                    <a:pt x="745363" y="571119"/>
                  </a:lnTo>
                  <a:lnTo>
                    <a:pt x="758698" y="618363"/>
                  </a:lnTo>
                  <a:lnTo>
                    <a:pt x="768477" y="665353"/>
                  </a:lnTo>
                  <a:lnTo>
                    <a:pt x="774573" y="711708"/>
                  </a:lnTo>
                  <a:lnTo>
                    <a:pt x="776605" y="757301"/>
                  </a:lnTo>
                  <a:lnTo>
                    <a:pt x="776605" y="474522"/>
                  </a:lnTo>
                  <a:lnTo>
                    <a:pt x="752602" y="423799"/>
                  </a:lnTo>
                  <a:lnTo>
                    <a:pt x="727964" y="378333"/>
                  </a:lnTo>
                  <a:lnTo>
                    <a:pt x="701167" y="334137"/>
                  </a:lnTo>
                  <a:lnTo>
                    <a:pt x="672338" y="291465"/>
                  </a:lnTo>
                  <a:lnTo>
                    <a:pt x="641604" y="250698"/>
                  </a:lnTo>
                  <a:lnTo>
                    <a:pt x="609219" y="211836"/>
                  </a:lnTo>
                  <a:lnTo>
                    <a:pt x="575183" y="175387"/>
                  </a:lnTo>
                  <a:lnTo>
                    <a:pt x="545211" y="146685"/>
                  </a:lnTo>
                  <a:lnTo>
                    <a:pt x="503047" y="110490"/>
                  </a:lnTo>
                  <a:lnTo>
                    <a:pt x="465201" y="82550"/>
                  </a:lnTo>
                  <a:lnTo>
                    <a:pt x="426466" y="58039"/>
                  </a:lnTo>
                  <a:lnTo>
                    <a:pt x="380111" y="34036"/>
                  </a:lnTo>
                  <a:lnTo>
                    <a:pt x="335153" y="16383"/>
                  </a:lnTo>
                  <a:lnTo>
                    <a:pt x="291846" y="5080"/>
                  </a:lnTo>
                  <a:lnTo>
                    <a:pt x="250444" y="0"/>
                  </a:lnTo>
                  <a:lnTo>
                    <a:pt x="211328" y="889"/>
                  </a:lnTo>
                  <a:lnTo>
                    <a:pt x="140843" y="19939"/>
                  </a:lnTo>
                  <a:lnTo>
                    <a:pt x="82423" y="61214"/>
                  </a:lnTo>
                  <a:lnTo>
                    <a:pt x="37973" y="123444"/>
                  </a:lnTo>
                  <a:lnTo>
                    <a:pt x="21717" y="161925"/>
                  </a:lnTo>
                  <a:lnTo>
                    <a:pt x="9906" y="205359"/>
                  </a:lnTo>
                  <a:lnTo>
                    <a:pt x="2540" y="253365"/>
                  </a:lnTo>
                  <a:lnTo>
                    <a:pt x="0" y="305816"/>
                  </a:lnTo>
                  <a:lnTo>
                    <a:pt x="1778" y="351790"/>
                  </a:lnTo>
                  <a:lnTo>
                    <a:pt x="6858" y="398780"/>
                  </a:lnTo>
                  <a:lnTo>
                    <a:pt x="15240" y="446278"/>
                  </a:lnTo>
                  <a:lnTo>
                    <a:pt x="26670" y="494030"/>
                  </a:lnTo>
                  <a:lnTo>
                    <a:pt x="41148" y="541909"/>
                  </a:lnTo>
                  <a:lnTo>
                    <a:pt x="58293" y="589661"/>
                  </a:lnTo>
                  <a:lnTo>
                    <a:pt x="78105" y="636778"/>
                  </a:lnTo>
                  <a:lnTo>
                    <a:pt x="100457" y="683260"/>
                  </a:lnTo>
                  <a:lnTo>
                    <a:pt x="125095" y="728726"/>
                  </a:lnTo>
                  <a:lnTo>
                    <a:pt x="151892" y="772922"/>
                  </a:lnTo>
                  <a:lnTo>
                    <a:pt x="180721" y="815594"/>
                  </a:lnTo>
                  <a:lnTo>
                    <a:pt x="211328" y="856488"/>
                  </a:lnTo>
                  <a:lnTo>
                    <a:pt x="243840" y="895223"/>
                  </a:lnTo>
                  <a:lnTo>
                    <a:pt x="277749" y="931799"/>
                  </a:lnTo>
                  <a:lnTo>
                    <a:pt x="313182" y="965708"/>
                  </a:lnTo>
                  <a:lnTo>
                    <a:pt x="349885" y="996696"/>
                  </a:lnTo>
                  <a:lnTo>
                    <a:pt x="387731" y="1024636"/>
                  </a:lnTo>
                  <a:lnTo>
                    <a:pt x="426466" y="1049147"/>
                  </a:lnTo>
                  <a:lnTo>
                    <a:pt x="472948" y="1073277"/>
                  </a:lnTo>
                  <a:lnTo>
                    <a:pt x="517906" y="1090803"/>
                  </a:lnTo>
                  <a:lnTo>
                    <a:pt x="561086" y="1102106"/>
                  </a:lnTo>
                  <a:lnTo>
                    <a:pt x="602488" y="1107313"/>
                  </a:lnTo>
                  <a:lnTo>
                    <a:pt x="641604" y="1106424"/>
                  </a:lnTo>
                  <a:lnTo>
                    <a:pt x="712089" y="1087374"/>
                  </a:lnTo>
                  <a:lnTo>
                    <a:pt x="770509" y="1046099"/>
                  </a:lnTo>
                  <a:lnTo>
                    <a:pt x="800481" y="1007745"/>
                  </a:lnTo>
                  <a:lnTo>
                    <a:pt x="831215" y="945261"/>
                  </a:lnTo>
                  <a:lnTo>
                    <a:pt x="843153" y="901954"/>
                  </a:lnTo>
                  <a:lnTo>
                    <a:pt x="850519" y="853948"/>
                  </a:lnTo>
                  <a:lnTo>
                    <a:pt x="852932" y="801370"/>
                  </a:lnTo>
                  <a:close/>
                </a:path>
              </a:pathLst>
            </a:custGeom>
            <a:solidFill>
              <a:srgbClr val="007AB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7711439" y="284479"/>
              <a:ext cx="772160" cy="1005205"/>
            </a:xfrm>
            <a:custGeom>
              <a:avLst/>
              <a:gdLst/>
              <a:ahLst/>
              <a:cxnLst/>
              <a:rect l="l" t="t" r="r" b="b"/>
              <a:pathLst>
                <a:path w="772159" h="1005205">
                  <a:moveTo>
                    <a:pt x="212343" y="0"/>
                  </a:moveTo>
                  <a:lnTo>
                    <a:pt x="143509" y="11429"/>
                  </a:lnTo>
                  <a:lnTo>
                    <a:pt x="84074" y="45974"/>
                  </a:lnTo>
                  <a:lnTo>
                    <a:pt x="40004" y="100329"/>
                  </a:lnTo>
                  <a:lnTo>
                    <a:pt x="11937" y="171068"/>
                  </a:lnTo>
                  <a:lnTo>
                    <a:pt x="3936" y="211581"/>
                  </a:lnTo>
                  <a:lnTo>
                    <a:pt x="0" y="255015"/>
                  </a:lnTo>
                  <a:lnTo>
                    <a:pt x="126" y="300989"/>
                  </a:lnTo>
                  <a:lnTo>
                    <a:pt x="4190" y="349122"/>
                  </a:lnTo>
                  <a:lnTo>
                    <a:pt x="12318" y="399033"/>
                  </a:lnTo>
                  <a:lnTo>
                    <a:pt x="24383" y="450341"/>
                  </a:lnTo>
                  <a:lnTo>
                    <a:pt x="40512" y="502538"/>
                  </a:lnTo>
                  <a:lnTo>
                    <a:pt x="60705" y="555370"/>
                  </a:lnTo>
                  <a:lnTo>
                    <a:pt x="84962" y="608456"/>
                  </a:lnTo>
                  <a:lnTo>
                    <a:pt x="113156" y="661415"/>
                  </a:lnTo>
                  <a:lnTo>
                    <a:pt x="144525" y="712342"/>
                  </a:lnTo>
                  <a:lnTo>
                    <a:pt x="178180" y="759967"/>
                  </a:lnTo>
                  <a:lnTo>
                    <a:pt x="213486" y="803909"/>
                  </a:lnTo>
                  <a:lnTo>
                    <a:pt x="250443" y="844168"/>
                  </a:lnTo>
                  <a:lnTo>
                    <a:pt x="288416" y="880363"/>
                  </a:lnTo>
                  <a:lnTo>
                    <a:pt x="327278" y="912240"/>
                  </a:lnTo>
                  <a:lnTo>
                    <a:pt x="366649" y="939926"/>
                  </a:lnTo>
                  <a:lnTo>
                    <a:pt x="406273" y="962913"/>
                  </a:lnTo>
                  <a:lnTo>
                    <a:pt x="445642" y="981201"/>
                  </a:lnTo>
                  <a:lnTo>
                    <a:pt x="484377" y="994409"/>
                  </a:lnTo>
                  <a:lnTo>
                    <a:pt x="522477" y="1002538"/>
                  </a:lnTo>
                  <a:lnTo>
                    <a:pt x="559307" y="1005204"/>
                  </a:lnTo>
                  <a:lnTo>
                    <a:pt x="594613" y="1002410"/>
                  </a:lnTo>
                  <a:lnTo>
                    <a:pt x="659383" y="979424"/>
                  </a:lnTo>
                  <a:lnTo>
                    <a:pt x="711580" y="934338"/>
                  </a:lnTo>
                  <a:lnTo>
                    <a:pt x="747649" y="871346"/>
                  </a:lnTo>
                  <a:lnTo>
                    <a:pt x="759713" y="834135"/>
                  </a:lnTo>
                  <a:lnTo>
                    <a:pt x="767587" y="793622"/>
                  </a:lnTo>
                  <a:lnTo>
                    <a:pt x="771651" y="750188"/>
                  </a:lnTo>
                  <a:lnTo>
                    <a:pt x="771525" y="704214"/>
                  </a:lnTo>
                  <a:lnTo>
                    <a:pt x="767460" y="656081"/>
                  </a:lnTo>
                  <a:lnTo>
                    <a:pt x="759332" y="606170"/>
                  </a:lnTo>
                  <a:lnTo>
                    <a:pt x="747140" y="554863"/>
                  </a:lnTo>
                  <a:lnTo>
                    <a:pt x="731011" y="502665"/>
                  </a:lnTo>
                  <a:lnTo>
                    <a:pt x="710818" y="449833"/>
                  </a:lnTo>
                  <a:lnTo>
                    <a:pt x="686688" y="396747"/>
                  </a:lnTo>
                  <a:lnTo>
                    <a:pt x="658494" y="343915"/>
                  </a:lnTo>
                  <a:lnTo>
                    <a:pt x="626999" y="292862"/>
                  </a:lnTo>
                  <a:lnTo>
                    <a:pt x="593470" y="245237"/>
                  </a:lnTo>
                  <a:lnTo>
                    <a:pt x="558037" y="201294"/>
                  </a:lnTo>
                  <a:lnTo>
                    <a:pt x="521207" y="161162"/>
                  </a:lnTo>
                  <a:lnTo>
                    <a:pt x="483107" y="124967"/>
                  </a:lnTo>
                  <a:lnTo>
                    <a:pt x="444245" y="92963"/>
                  </a:lnTo>
                  <a:lnTo>
                    <a:pt x="404875" y="65404"/>
                  </a:lnTo>
                  <a:lnTo>
                    <a:pt x="365378" y="42290"/>
                  </a:lnTo>
                  <a:lnTo>
                    <a:pt x="326008" y="24129"/>
                  </a:lnTo>
                  <a:lnTo>
                    <a:pt x="287146" y="10794"/>
                  </a:lnTo>
                  <a:lnTo>
                    <a:pt x="249174" y="2793"/>
                  </a:lnTo>
                  <a:lnTo>
                    <a:pt x="212343" y="0"/>
                  </a:lnTo>
                  <a:close/>
                </a:path>
              </a:pathLst>
            </a:custGeom>
            <a:solidFill>
              <a:srgbClr val="F4F4F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7670800" y="233679"/>
              <a:ext cx="853440" cy="1107440"/>
            </a:xfrm>
            <a:custGeom>
              <a:avLst/>
              <a:gdLst/>
              <a:ahLst/>
              <a:cxnLst/>
              <a:rect l="l" t="t" r="r" b="b"/>
              <a:pathLst>
                <a:path w="853440" h="1107440">
                  <a:moveTo>
                    <a:pt x="530987" y="614299"/>
                  </a:moveTo>
                  <a:lnTo>
                    <a:pt x="522732" y="562356"/>
                  </a:lnTo>
                  <a:lnTo>
                    <a:pt x="500380" y="510667"/>
                  </a:lnTo>
                  <a:lnTo>
                    <a:pt x="467106" y="465328"/>
                  </a:lnTo>
                  <a:lnTo>
                    <a:pt x="454660" y="455168"/>
                  </a:lnTo>
                  <a:lnTo>
                    <a:pt x="454660" y="569976"/>
                  </a:lnTo>
                  <a:lnTo>
                    <a:pt x="452501" y="581406"/>
                  </a:lnTo>
                  <a:lnTo>
                    <a:pt x="446405" y="588264"/>
                  </a:lnTo>
                  <a:lnTo>
                    <a:pt x="437515" y="590169"/>
                  </a:lnTo>
                  <a:lnTo>
                    <a:pt x="426466" y="586359"/>
                  </a:lnTo>
                  <a:lnTo>
                    <a:pt x="415290" y="576834"/>
                  </a:lnTo>
                  <a:lnTo>
                    <a:pt x="406654" y="565150"/>
                  </a:lnTo>
                  <a:lnTo>
                    <a:pt x="400812" y="551815"/>
                  </a:lnTo>
                  <a:lnTo>
                    <a:pt x="398272" y="537210"/>
                  </a:lnTo>
                  <a:lnTo>
                    <a:pt x="400558" y="525780"/>
                  </a:lnTo>
                  <a:lnTo>
                    <a:pt x="406654" y="518922"/>
                  </a:lnTo>
                  <a:lnTo>
                    <a:pt x="415544" y="517144"/>
                  </a:lnTo>
                  <a:lnTo>
                    <a:pt x="426466" y="520954"/>
                  </a:lnTo>
                  <a:lnTo>
                    <a:pt x="437769" y="530352"/>
                  </a:lnTo>
                  <a:lnTo>
                    <a:pt x="446405" y="542036"/>
                  </a:lnTo>
                  <a:lnTo>
                    <a:pt x="452120" y="555371"/>
                  </a:lnTo>
                  <a:lnTo>
                    <a:pt x="454660" y="569976"/>
                  </a:lnTo>
                  <a:lnTo>
                    <a:pt x="454660" y="455168"/>
                  </a:lnTo>
                  <a:lnTo>
                    <a:pt x="426466" y="432181"/>
                  </a:lnTo>
                  <a:lnTo>
                    <a:pt x="385826" y="418084"/>
                  </a:lnTo>
                  <a:lnTo>
                    <a:pt x="352679" y="424815"/>
                  </a:lnTo>
                  <a:lnTo>
                    <a:pt x="330200" y="450469"/>
                  </a:lnTo>
                  <a:lnTo>
                    <a:pt x="322072" y="492887"/>
                  </a:lnTo>
                  <a:lnTo>
                    <a:pt x="330200" y="544830"/>
                  </a:lnTo>
                  <a:lnTo>
                    <a:pt x="352552" y="596519"/>
                  </a:lnTo>
                  <a:lnTo>
                    <a:pt x="385826" y="641858"/>
                  </a:lnTo>
                  <a:lnTo>
                    <a:pt x="426466" y="675005"/>
                  </a:lnTo>
                  <a:lnTo>
                    <a:pt x="467106" y="688975"/>
                  </a:lnTo>
                  <a:lnTo>
                    <a:pt x="500380" y="682244"/>
                  </a:lnTo>
                  <a:lnTo>
                    <a:pt x="522859" y="656717"/>
                  </a:lnTo>
                  <a:lnTo>
                    <a:pt x="530987" y="614299"/>
                  </a:lnTo>
                  <a:close/>
                </a:path>
                <a:path w="853440" h="1107440">
                  <a:moveTo>
                    <a:pt x="690880" y="707136"/>
                  </a:moveTo>
                  <a:lnTo>
                    <a:pt x="688086" y="660146"/>
                  </a:lnTo>
                  <a:lnTo>
                    <a:pt x="679704" y="612013"/>
                  </a:lnTo>
                  <a:lnTo>
                    <a:pt x="666242" y="563499"/>
                  </a:lnTo>
                  <a:lnTo>
                    <a:pt x="648208" y="515239"/>
                  </a:lnTo>
                  <a:lnTo>
                    <a:pt x="625983" y="467995"/>
                  </a:lnTo>
                  <a:lnTo>
                    <a:pt x="614426" y="447802"/>
                  </a:lnTo>
                  <a:lnTo>
                    <a:pt x="614426" y="662813"/>
                  </a:lnTo>
                  <a:lnTo>
                    <a:pt x="609346" y="709930"/>
                  </a:lnTo>
                  <a:lnTo>
                    <a:pt x="595249" y="747649"/>
                  </a:lnTo>
                  <a:lnTo>
                    <a:pt x="573024" y="775208"/>
                  </a:lnTo>
                  <a:lnTo>
                    <a:pt x="543941" y="792226"/>
                  </a:lnTo>
                  <a:lnTo>
                    <a:pt x="509016" y="797687"/>
                  </a:lnTo>
                  <a:lnTo>
                    <a:pt x="469519" y="791210"/>
                  </a:lnTo>
                  <a:lnTo>
                    <a:pt x="426466" y="772033"/>
                  </a:lnTo>
                  <a:lnTo>
                    <a:pt x="388620" y="745617"/>
                  </a:lnTo>
                  <a:lnTo>
                    <a:pt x="353441" y="712343"/>
                  </a:lnTo>
                  <a:lnTo>
                    <a:pt x="321564" y="673608"/>
                  </a:lnTo>
                  <a:lnTo>
                    <a:pt x="293751" y="630809"/>
                  </a:lnTo>
                  <a:lnTo>
                    <a:pt x="270764" y="585089"/>
                  </a:lnTo>
                  <a:lnTo>
                    <a:pt x="253365" y="537972"/>
                  </a:lnTo>
                  <a:lnTo>
                    <a:pt x="242443" y="490601"/>
                  </a:lnTo>
                  <a:lnTo>
                    <a:pt x="238633" y="444500"/>
                  </a:lnTo>
                  <a:lnTo>
                    <a:pt x="243586" y="397383"/>
                  </a:lnTo>
                  <a:lnTo>
                    <a:pt x="257683" y="359664"/>
                  </a:lnTo>
                  <a:lnTo>
                    <a:pt x="279908" y="331978"/>
                  </a:lnTo>
                  <a:lnTo>
                    <a:pt x="308991" y="315087"/>
                  </a:lnTo>
                  <a:lnTo>
                    <a:pt x="343916" y="309499"/>
                  </a:lnTo>
                  <a:lnTo>
                    <a:pt x="383413" y="316103"/>
                  </a:lnTo>
                  <a:lnTo>
                    <a:pt x="426466" y="335280"/>
                  </a:lnTo>
                  <a:lnTo>
                    <a:pt x="464312" y="361696"/>
                  </a:lnTo>
                  <a:lnTo>
                    <a:pt x="499491" y="394970"/>
                  </a:lnTo>
                  <a:lnTo>
                    <a:pt x="531495" y="433578"/>
                  </a:lnTo>
                  <a:lnTo>
                    <a:pt x="559308" y="476504"/>
                  </a:lnTo>
                  <a:lnTo>
                    <a:pt x="582295" y="522097"/>
                  </a:lnTo>
                  <a:lnTo>
                    <a:pt x="599567" y="569214"/>
                  </a:lnTo>
                  <a:lnTo>
                    <a:pt x="610489" y="616585"/>
                  </a:lnTo>
                  <a:lnTo>
                    <a:pt x="614426" y="662813"/>
                  </a:lnTo>
                  <a:lnTo>
                    <a:pt x="614426" y="447802"/>
                  </a:lnTo>
                  <a:lnTo>
                    <a:pt x="599948" y="422529"/>
                  </a:lnTo>
                  <a:lnTo>
                    <a:pt x="570357" y="379603"/>
                  </a:lnTo>
                  <a:lnTo>
                    <a:pt x="537972" y="339852"/>
                  </a:lnTo>
                  <a:lnTo>
                    <a:pt x="508368" y="309499"/>
                  </a:lnTo>
                  <a:lnTo>
                    <a:pt x="502920" y="303911"/>
                  </a:lnTo>
                  <a:lnTo>
                    <a:pt x="465709" y="272542"/>
                  </a:lnTo>
                  <a:lnTo>
                    <a:pt x="426720" y="246507"/>
                  </a:lnTo>
                  <a:lnTo>
                    <a:pt x="379222" y="224028"/>
                  </a:lnTo>
                  <a:lnTo>
                    <a:pt x="334645" y="212344"/>
                  </a:lnTo>
                  <a:lnTo>
                    <a:pt x="293497" y="211074"/>
                  </a:lnTo>
                  <a:lnTo>
                    <a:pt x="256540" y="219964"/>
                  </a:lnTo>
                  <a:lnTo>
                    <a:pt x="198628" y="266192"/>
                  </a:lnTo>
                  <a:lnTo>
                    <a:pt x="179070" y="302641"/>
                  </a:lnTo>
                  <a:lnTo>
                    <a:pt x="166751" y="347472"/>
                  </a:lnTo>
                  <a:lnTo>
                    <a:pt x="162433" y="400050"/>
                  </a:lnTo>
                  <a:lnTo>
                    <a:pt x="165354" y="447040"/>
                  </a:lnTo>
                  <a:lnTo>
                    <a:pt x="173736" y="495173"/>
                  </a:lnTo>
                  <a:lnTo>
                    <a:pt x="187071" y="543687"/>
                  </a:lnTo>
                  <a:lnTo>
                    <a:pt x="205105" y="591947"/>
                  </a:lnTo>
                  <a:lnTo>
                    <a:pt x="227330" y="639064"/>
                  </a:lnTo>
                  <a:lnTo>
                    <a:pt x="253365" y="684530"/>
                  </a:lnTo>
                  <a:lnTo>
                    <a:pt x="282829" y="727583"/>
                  </a:lnTo>
                  <a:lnTo>
                    <a:pt x="315214" y="767461"/>
                  </a:lnTo>
                  <a:lnTo>
                    <a:pt x="350266" y="803275"/>
                  </a:lnTo>
                  <a:lnTo>
                    <a:pt x="387477" y="834644"/>
                  </a:lnTo>
                  <a:lnTo>
                    <a:pt x="426466" y="860679"/>
                  </a:lnTo>
                  <a:lnTo>
                    <a:pt x="473964" y="883285"/>
                  </a:lnTo>
                  <a:lnTo>
                    <a:pt x="518668" y="894969"/>
                  </a:lnTo>
                  <a:lnTo>
                    <a:pt x="559816" y="896112"/>
                  </a:lnTo>
                  <a:lnTo>
                    <a:pt x="596773" y="887222"/>
                  </a:lnTo>
                  <a:lnTo>
                    <a:pt x="654685" y="841121"/>
                  </a:lnTo>
                  <a:lnTo>
                    <a:pt x="674370" y="804545"/>
                  </a:lnTo>
                  <a:lnTo>
                    <a:pt x="686562" y="759841"/>
                  </a:lnTo>
                  <a:lnTo>
                    <a:pt x="690880" y="707136"/>
                  </a:lnTo>
                  <a:close/>
                </a:path>
                <a:path w="853440" h="1107440">
                  <a:moveTo>
                    <a:pt x="852932" y="801497"/>
                  </a:moveTo>
                  <a:lnTo>
                    <a:pt x="851281" y="755396"/>
                  </a:lnTo>
                  <a:lnTo>
                    <a:pt x="846074" y="708406"/>
                  </a:lnTo>
                  <a:lnTo>
                    <a:pt x="837692" y="660908"/>
                  </a:lnTo>
                  <a:lnTo>
                    <a:pt x="826262" y="613156"/>
                  </a:lnTo>
                  <a:lnTo>
                    <a:pt x="811911" y="565277"/>
                  </a:lnTo>
                  <a:lnTo>
                    <a:pt x="794639" y="517525"/>
                  </a:lnTo>
                  <a:lnTo>
                    <a:pt x="776732" y="474726"/>
                  </a:lnTo>
                  <a:lnTo>
                    <a:pt x="776732" y="757301"/>
                  </a:lnTo>
                  <a:lnTo>
                    <a:pt x="773430" y="810514"/>
                  </a:lnTo>
                  <a:lnTo>
                    <a:pt x="764159" y="858012"/>
                  </a:lnTo>
                  <a:lnTo>
                    <a:pt x="749173" y="899414"/>
                  </a:lnTo>
                  <a:lnTo>
                    <a:pt x="728853" y="934593"/>
                  </a:lnTo>
                  <a:lnTo>
                    <a:pt x="673989" y="985139"/>
                  </a:lnTo>
                  <a:lnTo>
                    <a:pt x="603123" y="1007745"/>
                  </a:lnTo>
                  <a:lnTo>
                    <a:pt x="562610" y="1007745"/>
                  </a:lnTo>
                  <a:lnTo>
                    <a:pt x="519430" y="1000125"/>
                  </a:lnTo>
                  <a:lnTo>
                    <a:pt x="473964" y="984504"/>
                  </a:lnTo>
                  <a:lnTo>
                    <a:pt x="426466" y="960755"/>
                  </a:lnTo>
                  <a:lnTo>
                    <a:pt x="388366" y="936244"/>
                  </a:lnTo>
                  <a:lnTo>
                    <a:pt x="351536" y="907669"/>
                  </a:lnTo>
                  <a:lnTo>
                    <a:pt x="315976" y="875665"/>
                  </a:lnTo>
                  <a:lnTo>
                    <a:pt x="282067" y="840486"/>
                  </a:lnTo>
                  <a:lnTo>
                    <a:pt x="249936" y="802513"/>
                  </a:lnTo>
                  <a:lnTo>
                    <a:pt x="219837" y="762000"/>
                  </a:lnTo>
                  <a:lnTo>
                    <a:pt x="192024" y="719455"/>
                  </a:lnTo>
                  <a:lnTo>
                    <a:pt x="166751" y="675259"/>
                  </a:lnTo>
                  <a:lnTo>
                    <a:pt x="144018" y="629793"/>
                  </a:lnTo>
                  <a:lnTo>
                    <a:pt x="124206" y="583311"/>
                  </a:lnTo>
                  <a:lnTo>
                    <a:pt x="107569" y="536321"/>
                  </a:lnTo>
                  <a:lnTo>
                    <a:pt x="94234" y="489204"/>
                  </a:lnTo>
                  <a:lnTo>
                    <a:pt x="84455" y="442214"/>
                  </a:lnTo>
                  <a:lnTo>
                    <a:pt x="78359" y="395732"/>
                  </a:lnTo>
                  <a:lnTo>
                    <a:pt x="76327" y="350266"/>
                  </a:lnTo>
                  <a:lnTo>
                    <a:pt x="79502" y="297053"/>
                  </a:lnTo>
                  <a:lnTo>
                    <a:pt x="88900" y="249555"/>
                  </a:lnTo>
                  <a:lnTo>
                    <a:pt x="103886" y="208153"/>
                  </a:lnTo>
                  <a:lnTo>
                    <a:pt x="124206" y="172974"/>
                  </a:lnTo>
                  <a:lnTo>
                    <a:pt x="179070" y="122428"/>
                  </a:lnTo>
                  <a:lnTo>
                    <a:pt x="249936" y="99949"/>
                  </a:lnTo>
                  <a:lnTo>
                    <a:pt x="290830" y="99949"/>
                  </a:lnTo>
                  <a:lnTo>
                    <a:pt x="333502" y="107442"/>
                  </a:lnTo>
                  <a:lnTo>
                    <a:pt x="379095" y="123063"/>
                  </a:lnTo>
                  <a:lnTo>
                    <a:pt x="426466" y="146939"/>
                  </a:lnTo>
                  <a:lnTo>
                    <a:pt x="426466" y="146685"/>
                  </a:lnTo>
                  <a:lnTo>
                    <a:pt x="464566" y="171323"/>
                  </a:lnTo>
                  <a:lnTo>
                    <a:pt x="501523" y="199771"/>
                  </a:lnTo>
                  <a:lnTo>
                    <a:pt x="536956" y="231775"/>
                  </a:lnTo>
                  <a:lnTo>
                    <a:pt x="570992" y="266954"/>
                  </a:lnTo>
                  <a:lnTo>
                    <a:pt x="602996" y="305054"/>
                  </a:lnTo>
                  <a:lnTo>
                    <a:pt x="633095" y="345440"/>
                  </a:lnTo>
                  <a:lnTo>
                    <a:pt x="660908" y="387985"/>
                  </a:lnTo>
                  <a:lnTo>
                    <a:pt x="686308" y="432181"/>
                  </a:lnTo>
                  <a:lnTo>
                    <a:pt x="709041" y="477774"/>
                  </a:lnTo>
                  <a:lnTo>
                    <a:pt x="728726" y="524129"/>
                  </a:lnTo>
                  <a:lnTo>
                    <a:pt x="745490" y="571119"/>
                  </a:lnTo>
                  <a:lnTo>
                    <a:pt x="758825" y="618363"/>
                  </a:lnTo>
                  <a:lnTo>
                    <a:pt x="768604" y="665353"/>
                  </a:lnTo>
                  <a:lnTo>
                    <a:pt x="774573" y="711835"/>
                  </a:lnTo>
                  <a:lnTo>
                    <a:pt x="776732" y="757301"/>
                  </a:lnTo>
                  <a:lnTo>
                    <a:pt x="776732" y="474726"/>
                  </a:lnTo>
                  <a:lnTo>
                    <a:pt x="752475" y="423926"/>
                  </a:lnTo>
                  <a:lnTo>
                    <a:pt x="727964" y="378460"/>
                  </a:lnTo>
                  <a:lnTo>
                    <a:pt x="701040" y="334264"/>
                  </a:lnTo>
                  <a:lnTo>
                    <a:pt x="672211" y="291592"/>
                  </a:lnTo>
                  <a:lnTo>
                    <a:pt x="641604" y="250698"/>
                  </a:lnTo>
                  <a:lnTo>
                    <a:pt x="609092" y="211836"/>
                  </a:lnTo>
                  <a:lnTo>
                    <a:pt x="575183" y="175387"/>
                  </a:lnTo>
                  <a:lnTo>
                    <a:pt x="545211" y="146685"/>
                  </a:lnTo>
                  <a:lnTo>
                    <a:pt x="503047" y="110490"/>
                  </a:lnTo>
                  <a:lnTo>
                    <a:pt x="465201" y="82550"/>
                  </a:lnTo>
                  <a:lnTo>
                    <a:pt x="426466" y="58039"/>
                  </a:lnTo>
                  <a:lnTo>
                    <a:pt x="380111" y="34036"/>
                  </a:lnTo>
                  <a:lnTo>
                    <a:pt x="335153" y="16383"/>
                  </a:lnTo>
                  <a:lnTo>
                    <a:pt x="291846" y="5080"/>
                  </a:lnTo>
                  <a:lnTo>
                    <a:pt x="250571" y="0"/>
                  </a:lnTo>
                  <a:lnTo>
                    <a:pt x="211455" y="889"/>
                  </a:lnTo>
                  <a:lnTo>
                    <a:pt x="140843" y="19939"/>
                  </a:lnTo>
                  <a:lnTo>
                    <a:pt x="82423" y="61214"/>
                  </a:lnTo>
                  <a:lnTo>
                    <a:pt x="37973" y="123317"/>
                  </a:lnTo>
                  <a:lnTo>
                    <a:pt x="21844" y="161925"/>
                  </a:lnTo>
                  <a:lnTo>
                    <a:pt x="9906" y="205359"/>
                  </a:lnTo>
                  <a:lnTo>
                    <a:pt x="2540" y="253365"/>
                  </a:lnTo>
                  <a:lnTo>
                    <a:pt x="0" y="305816"/>
                  </a:lnTo>
                  <a:lnTo>
                    <a:pt x="1778" y="351790"/>
                  </a:lnTo>
                  <a:lnTo>
                    <a:pt x="6858" y="398780"/>
                  </a:lnTo>
                  <a:lnTo>
                    <a:pt x="15240" y="446278"/>
                  </a:lnTo>
                  <a:lnTo>
                    <a:pt x="26797" y="494030"/>
                  </a:lnTo>
                  <a:lnTo>
                    <a:pt x="41148" y="541909"/>
                  </a:lnTo>
                  <a:lnTo>
                    <a:pt x="58293" y="589661"/>
                  </a:lnTo>
                  <a:lnTo>
                    <a:pt x="78105" y="636778"/>
                  </a:lnTo>
                  <a:lnTo>
                    <a:pt x="100457" y="683260"/>
                  </a:lnTo>
                  <a:lnTo>
                    <a:pt x="125095" y="728726"/>
                  </a:lnTo>
                  <a:lnTo>
                    <a:pt x="151892" y="772922"/>
                  </a:lnTo>
                  <a:lnTo>
                    <a:pt x="180721" y="815594"/>
                  </a:lnTo>
                  <a:lnTo>
                    <a:pt x="211455" y="856488"/>
                  </a:lnTo>
                  <a:lnTo>
                    <a:pt x="243840" y="895350"/>
                  </a:lnTo>
                  <a:lnTo>
                    <a:pt x="277876" y="931799"/>
                  </a:lnTo>
                  <a:lnTo>
                    <a:pt x="313309" y="965708"/>
                  </a:lnTo>
                  <a:lnTo>
                    <a:pt x="350012" y="996823"/>
                  </a:lnTo>
                  <a:lnTo>
                    <a:pt x="387731" y="1024763"/>
                  </a:lnTo>
                  <a:lnTo>
                    <a:pt x="426466" y="1049274"/>
                  </a:lnTo>
                  <a:lnTo>
                    <a:pt x="472948" y="1073277"/>
                  </a:lnTo>
                  <a:lnTo>
                    <a:pt x="517906" y="1090803"/>
                  </a:lnTo>
                  <a:lnTo>
                    <a:pt x="561213" y="1102106"/>
                  </a:lnTo>
                  <a:lnTo>
                    <a:pt x="602488" y="1107313"/>
                  </a:lnTo>
                  <a:lnTo>
                    <a:pt x="641604" y="1106424"/>
                  </a:lnTo>
                  <a:lnTo>
                    <a:pt x="712089" y="1087247"/>
                  </a:lnTo>
                  <a:lnTo>
                    <a:pt x="770636" y="1045972"/>
                  </a:lnTo>
                  <a:lnTo>
                    <a:pt x="800481" y="1007745"/>
                  </a:lnTo>
                  <a:lnTo>
                    <a:pt x="831215" y="945261"/>
                  </a:lnTo>
                  <a:lnTo>
                    <a:pt x="843153" y="901954"/>
                  </a:lnTo>
                  <a:lnTo>
                    <a:pt x="850519" y="853948"/>
                  </a:lnTo>
                  <a:lnTo>
                    <a:pt x="852932" y="801497"/>
                  </a:lnTo>
                  <a:close/>
                </a:path>
              </a:pathLst>
            </a:custGeom>
            <a:solidFill>
              <a:srgbClr val="00B5D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7386319" y="1158239"/>
              <a:ext cx="101600" cy="101600"/>
            </a:xfrm>
            <a:custGeom>
              <a:avLst/>
              <a:gdLst/>
              <a:ahLst/>
              <a:cxnLst/>
              <a:rect l="l" t="t" r="r" b="b"/>
              <a:pathLst>
                <a:path w="101600" h="101600">
                  <a:moveTo>
                    <a:pt x="101600" y="0"/>
                  </a:moveTo>
                  <a:lnTo>
                    <a:pt x="0" y="63373"/>
                  </a:lnTo>
                  <a:lnTo>
                    <a:pt x="9271" y="101219"/>
                  </a:lnTo>
                  <a:lnTo>
                    <a:pt x="97154" y="8890"/>
                  </a:lnTo>
                  <a:lnTo>
                    <a:pt x="101600" y="0"/>
                  </a:lnTo>
                  <a:close/>
                </a:path>
              </a:pathLst>
            </a:custGeom>
            <a:solidFill>
              <a:srgbClr val="2B2F3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7376159" y="782319"/>
              <a:ext cx="731520" cy="436880"/>
            </a:xfrm>
            <a:custGeom>
              <a:avLst/>
              <a:gdLst/>
              <a:ahLst/>
              <a:cxnLst/>
              <a:rect l="l" t="t" r="r" b="b"/>
              <a:pathLst>
                <a:path w="731520" h="436880">
                  <a:moveTo>
                    <a:pt x="718185" y="0"/>
                  </a:moveTo>
                  <a:lnTo>
                    <a:pt x="0" y="412876"/>
                  </a:lnTo>
                  <a:lnTo>
                    <a:pt x="14478" y="436499"/>
                  </a:lnTo>
                  <a:lnTo>
                    <a:pt x="731266" y="24637"/>
                  </a:lnTo>
                  <a:lnTo>
                    <a:pt x="718185" y="0"/>
                  </a:lnTo>
                  <a:close/>
                </a:path>
              </a:pathLst>
            </a:custGeom>
            <a:solidFill>
              <a:srgbClr val="E8A20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21" name="object 21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19946" y="4834555"/>
            <a:ext cx="680236" cy="180741"/>
          </a:xfrm>
          <a:prstGeom prst="rect">
            <a:avLst/>
          </a:prstGeom>
        </p:spPr>
      </p:pic>
      <p:sp>
        <p:nvSpPr>
          <p:cNvPr id="22" name="object 22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©</a:t>
            </a:r>
            <a:r>
              <a:rPr spc="-210" dirty="0"/>
              <a:t> </a:t>
            </a:r>
            <a:r>
              <a:rPr spc="-20" dirty="0"/>
              <a:t>202</a:t>
            </a:r>
            <a:r>
              <a:rPr dirty="0"/>
              <a:t>2</a:t>
            </a:r>
            <a:r>
              <a:rPr spc="-70" dirty="0"/>
              <a:t> </a:t>
            </a:r>
            <a:r>
              <a:rPr spc="90" dirty="0"/>
              <a:t>B</a:t>
            </a:r>
            <a:r>
              <a:rPr spc="-30" dirty="0"/>
              <a:t>h</a:t>
            </a:r>
            <a:r>
              <a:rPr spc="10" dirty="0"/>
              <a:t>a</a:t>
            </a:r>
            <a:r>
              <a:rPr spc="-30" dirty="0"/>
              <a:t>nu</a:t>
            </a:r>
            <a:r>
              <a:rPr spc="25" dirty="0"/>
              <a:t>s</a:t>
            </a:r>
            <a:r>
              <a:rPr spc="10" dirty="0"/>
              <a:t>a</a:t>
            </a:r>
            <a:r>
              <a:rPr spc="30" dirty="0"/>
              <a:t>m</a:t>
            </a:r>
            <a:r>
              <a:rPr spc="10" dirty="0"/>
              <a:t>a</a:t>
            </a:r>
            <a:r>
              <a:rPr spc="-100" dirty="0"/>
              <a:t>j</a:t>
            </a:r>
            <a:r>
              <a:rPr spc="-45" dirty="0"/>
              <a:t>.</a:t>
            </a:r>
            <a:r>
              <a:rPr spc="-15" dirty="0"/>
              <a:t>o</a:t>
            </a:r>
            <a:r>
              <a:rPr spc="-35" dirty="0"/>
              <a:t>r</a:t>
            </a:r>
            <a:r>
              <a:rPr dirty="0"/>
              <a:t>g</a:t>
            </a:r>
          </a:p>
        </p:txBody>
      </p:sp>
      <p:sp>
        <p:nvSpPr>
          <p:cNvPr id="23" name="object 2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fld id="{81D60167-4931-47E6-BA6A-407CBD079E47}" type="slidenum">
              <a:rPr dirty="0"/>
              <a:t>18</a:t>
            </a:fld>
            <a:endParaRPr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30479"/>
            <a:ext cx="9143999" cy="2507655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8686800" y="4683759"/>
            <a:ext cx="457200" cy="457200"/>
          </a:xfrm>
          <a:custGeom>
            <a:avLst/>
            <a:gdLst/>
            <a:ahLst/>
            <a:cxnLst/>
            <a:rect l="l" t="t" r="r" b="b"/>
            <a:pathLst>
              <a:path w="457200" h="457200">
                <a:moveTo>
                  <a:pt x="457200" y="0"/>
                </a:moveTo>
                <a:lnTo>
                  <a:pt x="0" y="457200"/>
                </a:lnTo>
                <a:lnTo>
                  <a:pt x="457200" y="457200"/>
                </a:lnTo>
                <a:lnTo>
                  <a:pt x="457200" y="0"/>
                </a:lnTo>
                <a:close/>
              </a:path>
            </a:pathLst>
          </a:custGeom>
          <a:solidFill>
            <a:srgbClr val="00B5D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8937370" y="4919344"/>
            <a:ext cx="187960" cy="208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20" dirty="0">
                <a:solidFill>
                  <a:srgbClr val="FFFFFF"/>
                </a:solidFill>
                <a:latin typeface="Tahoma"/>
                <a:cs typeface="Tahoma"/>
              </a:rPr>
              <a:t>22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331787" y="301053"/>
            <a:ext cx="3545204" cy="7581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spc="-15" dirty="0">
                <a:latin typeface="Times New Roman"/>
                <a:cs typeface="Times New Roman"/>
              </a:rPr>
              <a:t>THANK</a:t>
            </a:r>
            <a:r>
              <a:rPr sz="4400" spc="-35" dirty="0">
                <a:latin typeface="Times New Roman"/>
                <a:cs typeface="Times New Roman"/>
              </a:rPr>
              <a:t> </a:t>
            </a:r>
            <a:r>
              <a:rPr sz="4400" spc="20" dirty="0">
                <a:latin typeface="Times New Roman"/>
                <a:cs typeface="Times New Roman"/>
              </a:rPr>
              <a:t>YOU</a:t>
            </a:r>
            <a:r>
              <a:rPr spc="20" dirty="0">
                <a:latin typeface="Times New Roman"/>
                <a:cs typeface="Times New Roman"/>
              </a:rPr>
              <a:t>!</a:t>
            </a:r>
            <a:endParaRPr sz="44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31787" y="1360487"/>
            <a:ext cx="4258945" cy="2079625"/>
          </a:xfrm>
          <a:prstGeom prst="rect">
            <a:avLst/>
          </a:prstGeom>
        </p:spPr>
        <p:txBody>
          <a:bodyPr vert="horz" wrap="square" lIns="0" tIns="12509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85"/>
              </a:spcBef>
            </a:pPr>
            <a:r>
              <a:rPr sz="1900" b="1" spc="65" dirty="0">
                <a:solidFill>
                  <a:srgbClr val="393E50"/>
                </a:solidFill>
                <a:latin typeface="Times New Roman"/>
                <a:cs typeface="Times New Roman"/>
              </a:rPr>
              <a:t>C</a:t>
            </a:r>
            <a:r>
              <a:rPr sz="1900" b="1" spc="85" dirty="0">
                <a:solidFill>
                  <a:srgbClr val="393E50"/>
                </a:solidFill>
                <a:latin typeface="Times New Roman"/>
                <a:cs typeface="Times New Roman"/>
              </a:rPr>
              <a:t>o</a:t>
            </a:r>
            <a:r>
              <a:rPr sz="1900" b="1" spc="-20" dirty="0">
                <a:solidFill>
                  <a:srgbClr val="393E50"/>
                </a:solidFill>
                <a:latin typeface="Times New Roman"/>
                <a:cs typeface="Times New Roman"/>
              </a:rPr>
              <a:t>nn</a:t>
            </a:r>
            <a:r>
              <a:rPr sz="1900" b="1" spc="114" dirty="0">
                <a:solidFill>
                  <a:srgbClr val="393E50"/>
                </a:solidFill>
                <a:latin typeface="Times New Roman"/>
                <a:cs typeface="Times New Roman"/>
              </a:rPr>
              <a:t>e</a:t>
            </a:r>
            <a:r>
              <a:rPr sz="1900" b="1" spc="10" dirty="0">
                <a:solidFill>
                  <a:srgbClr val="393E50"/>
                </a:solidFill>
                <a:latin typeface="Times New Roman"/>
                <a:cs typeface="Times New Roman"/>
              </a:rPr>
              <a:t>c</a:t>
            </a:r>
            <a:r>
              <a:rPr sz="1900" b="1" spc="-290" dirty="0">
                <a:solidFill>
                  <a:srgbClr val="393E50"/>
                </a:solidFill>
                <a:latin typeface="Times New Roman"/>
                <a:cs typeface="Times New Roman"/>
              </a:rPr>
              <a:t> </a:t>
            </a:r>
            <a:r>
              <a:rPr sz="1900" b="1" spc="5" dirty="0">
                <a:solidFill>
                  <a:srgbClr val="393E50"/>
                </a:solidFill>
                <a:latin typeface="Times New Roman"/>
                <a:cs typeface="Times New Roman"/>
              </a:rPr>
              <a:t>t</a:t>
            </a:r>
            <a:r>
              <a:rPr sz="1900" b="1" spc="85" dirty="0">
                <a:solidFill>
                  <a:srgbClr val="393E50"/>
                </a:solidFill>
                <a:latin typeface="Times New Roman"/>
                <a:cs typeface="Times New Roman"/>
              </a:rPr>
              <a:t> </a:t>
            </a:r>
            <a:r>
              <a:rPr sz="1900" b="1" spc="-15" dirty="0">
                <a:solidFill>
                  <a:srgbClr val="393E50"/>
                </a:solidFill>
                <a:latin typeface="Times New Roman"/>
                <a:cs typeface="Times New Roman"/>
              </a:rPr>
              <a:t>w</a:t>
            </a:r>
            <a:r>
              <a:rPr sz="1900" b="1" spc="110" dirty="0">
                <a:solidFill>
                  <a:srgbClr val="393E50"/>
                </a:solidFill>
                <a:latin typeface="Times New Roman"/>
                <a:cs typeface="Times New Roman"/>
              </a:rPr>
              <a:t>i</a:t>
            </a:r>
            <a:r>
              <a:rPr sz="1900" b="1" spc="85" dirty="0">
                <a:solidFill>
                  <a:srgbClr val="393E50"/>
                </a:solidFill>
                <a:latin typeface="Times New Roman"/>
                <a:cs typeface="Times New Roman"/>
              </a:rPr>
              <a:t>t</a:t>
            </a:r>
            <a:r>
              <a:rPr sz="1900" b="1" spc="10" dirty="0">
                <a:solidFill>
                  <a:srgbClr val="393E50"/>
                </a:solidFill>
                <a:latin typeface="Times New Roman"/>
                <a:cs typeface="Times New Roman"/>
              </a:rPr>
              <a:t>h</a:t>
            </a:r>
            <a:r>
              <a:rPr sz="1900" b="1" spc="-25" dirty="0">
                <a:solidFill>
                  <a:srgbClr val="393E50"/>
                </a:solidFill>
                <a:latin typeface="Times New Roman"/>
                <a:cs typeface="Times New Roman"/>
              </a:rPr>
              <a:t> </a:t>
            </a:r>
            <a:r>
              <a:rPr sz="1900" b="1" spc="-20" dirty="0">
                <a:solidFill>
                  <a:srgbClr val="393E50"/>
                </a:solidFill>
                <a:latin typeface="Times New Roman"/>
                <a:cs typeface="Times New Roman"/>
              </a:rPr>
              <a:t>u</a:t>
            </a:r>
            <a:r>
              <a:rPr sz="1900" b="1" spc="135" dirty="0">
                <a:solidFill>
                  <a:srgbClr val="393E50"/>
                </a:solidFill>
                <a:latin typeface="Times New Roman"/>
                <a:cs typeface="Times New Roman"/>
              </a:rPr>
              <a:t>s</a:t>
            </a:r>
            <a:r>
              <a:rPr sz="1900" b="1" spc="5" dirty="0">
                <a:solidFill>
                  <a:srgbClr val="393E50"/>
                </a:solidFill>
                <a:latin typeface="Times New Roman"/>
                <a:cs typeface="Times New Roman"/>
              </a:rPr>
              <a:t>:</a:t>
            </a:r>
            <a:endParaRPr sz="1900">
              <a:latin typeface="Times New Roman"/>
              <a:cs typeface="Times New Roman"/>
            </a:endParaRPr>
          </a:p>
          <a:p>
            <a:pPr marL="134620">
              <a:lnSpc>
                <a:spcPct val="100000"/>
              </a:lnSpc>
              <a:spcBef>
                <a:spcPts val="910"/>
              </a:spcBef>
              <a:tabLst>
                <a:tab pos="469900" algn="l"/>
              </a:tabLst>
            </a:pPr>
            <a:r>
              <a:rPr sz="1850" spc="-10" dirty="0">
                <a:solidFill>
                  <a:srgbClr val="00B5DD"/>
                </a:solidFill>
                <a:latin typeface="Cambria Math"/>
                <a:cs typeface="Cambria Math"/>
              </a:rPr>
              <a:t>▸	</a:t>
            </a:r>
            <a:r>
              <a:rPr sz="2000" u="sng" spc="-35" dirty="0">
                <a:solidFill>
                  <a:srgbClr val="393E50"/>
                </a:solidFill>
                <a:uFill>
                  <a:solidFill>
                    <a:srgbClr val="393E50"/>
                  </a:solidFill>
                </a:uFill>
                <a:latin typeface="Times New Roman"/>
                <a:cs typeface="Times New Roman"/>
                <a:hlinkClick r:id="rId3"/>
              </a:rPr>
              <a:t>www.bhanusamaj.org/boss</a:t>
            </a:r>
            <a:endParaRPr sz="2000">
              <a:latin typeface="Times New Roman"/>
              <a:cs typeface="Times New Roman"/>
            </a:endParaRPr>
          </a:p>
          <a:p>
            <a:pPr marL="134620">
              <a:lnSpc>
                <a:spcPct val="100000"/>
              </a:lnSpc>
              <a:spcBef>
                <a:spcPts val="885"/>
              </a:spcBef>
              <a:tabLst>
                <a:tab pos="469900" algn="l"/>
              </a:tabLst>
            </a:pPr>
            <a:r>
              <a:rPr sz="1850" spc="-5" dirty="0">
                <a:solidFill>
                  <a:srgbClr val="00B5DD"/>
                </a:solidFill>
                <a:latin typeface="Cambria Math"/>
                <a:cs typeface="Cambria Math"/>
              </a:rPr>
              <a:t>▸	</a:t>
            </a:r>
            <a:r>
              <a:rPr sz="2000" u="sng" spc="-20" dirty="0">
                <a:solidFill>
                  <a:srgbClr val="393E50"/>
                </a:solidFill>
                <a:uFill>
                  <a:solidFill>
                    <a:srgbClr val="393E50"/>
                  </a:solidFill>
                </a:uFill>
                <a:latin typeface="Times New Roman"/>
                <a:cs typeface="Times New Roman"/>
                <a:hlinkClick r:id="rId4"/>
              </a:rPr>
              <a:t>www.facebook.com/bhanusamaj.boss</a:t>
            </a:r>
            <a:endParaRPr sz="2000">
              <a:latin typeface="Times New Roman"/>
              <a:cs typeface="Times New Roman"/>
            </a:endParaRPr>
          </a:p>
          <a:p>
            <a:pPr marL="134620">
              <a:lnSpc>
                <a:spcPct val="100000"/>
              </a:lnSpc>
              <a:spcBef>
                <a:spcPts val="805"/>
              </a:spcBef>
              <a:tabLst>
                <a:tab pos="469900" algn="l"/>
              </a:tabLst>
            </a:pPr>
            <a:r>
              <a:rPr sz="1850" spc="-10" dirty="0">
                <a:solidFill>
                  <a:srgbClr val="00B5DD"/>
                </a:solidFill>
                <a:latin typeface="Cambria Math"/>
                <a:cs typeface="Cambria Math"/>
              </a:rPr>
              <a:t>▸	</a:t>
            </a:r>
            <a:r>
              <a:rPr sz="2000" u="sng" spc="-15" dirty="0">
                <a:solidFill>
                  <a:srgbClr val="393E50"/>
                </a:solidFill>
                <a:uFill>
                  <a:solidFill>
                    <a:srgbClr val="393E50"/>
                  </a:solidFill>
                </a:uFill>
                <a:latin typeface="Times New Roman"/>
                <a:cs typeface="Times New Roman"/>
                <a:hlinkClick r:id="rId5"/>
              </a:rPr>
              <a:t>https://groups.io/g/boss</a:t>
            </a:r>
            <a:endParaRPr sz="2000">
              <a:latin typeface="Times New Roman"/>
              <a:cs typeface="Times New Roman"/>
            </a:endParaRPr>
          </a:p>
          <a:p>
            <a:pPr marL="134620">
              <a:lnSpc>
                <a:spcPct val="100000"/>
              </a:lnSpc>
              <a:spcBef>
                <a:spcPts val="805"/>
              </a:spcBef>
              <a:tabLst>
                <a:tab pos="469900" algn="l"/>
              </a:tabLst>
            </a:pPr>
            <a:r>
              <a:rPr sz="1850" spc="-5" dirty="0">
                <a:solidFill>
                  <a:srgbClr val="00B5DD"/>
                </a:solidFill>
                <a:latin typeface="Cambria Math"/>
                <a:cs typeface="Cambria Math"/>
              </a:rPr>
              <a:t>▸	</a:t>
            </a:r>
            <a:r>
              <a:rPr sz="2000" u="sng" spc="-25" dirty="0">
                <a:solidFill>
                  <a:srgbClr val="393E50"/>
                </a:solidFill>
                <a:uFill>
                  <a:solidFill>
                    <a:srgbClr val="393E50"/>
                  </a:solidFill>
                </a:uFill>
                <a:latin typeface="Times New Roman"/>
                <a:cs typeface="Times New Roman"/>
                <a:hlinkClick r:id="rId6"/>
              </a:rPr>
              <a:t>education@bhanusamaj.org</a:t>
            </a:r>
            <a:endParaRPr sz="2000">
              <a:latin typeface="Times New Roman"/>
              <a:cs typeface="Times New Roman"/>
            </a:endParaRPr>
          </a:p>
        </p:txBody>
      </p:sp>
      <p:pic>
        <p:nvPicPr>
          <p:cNvPr id="7" name="object 7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2910452" y="4027945"/>
            <a:ext cx="902281" cy="1027147"/>
          </a:xfrm>
          <a:prstGeom prst="rect">
            <a:avLst/>
          </a:prstGeom>
        </p:spPr>
      </p:pic>
      <p:sp>
        <p:nvSpPr>
          <p:cNvPr id="8" name="object 8"/>
          <p:cNvSpPr txBox="1"/>
          <p:nvPr/>
        </p:nvSpPr>
        <p:spPr>
          <a:xfrm>
            <a:off x="3964304" y="4378007"/>
            <a:ext cx="2220595" cy="4533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800" b="1" spc="30" dirty="0">
                <a:solidFill>
                  <a:srgbClr val="00B5DD"/>
                </a:solidFill>
                <a:latin typeface="Times New Roman"/>
                <a:cs typeface="Times New Roman"/>
              </a:rPr>
              <a:t>Ja</a:t>
            </a:r>
            <a:r>
              <a:rPr sz="2800" b="1" dirty="0">
                <a:solidFill>
                  <a:srgbClr val="00B5DD"/>
                </a:solidFill>
                <a:latin typeface="Times New Roman"/>
                <a:cs typeface="Times New Roman"/>
              </a:rPr>
              <a:t>i</a:t>
            </a:r>
            <a:r>
              <a:rPr sz="2800" b="1" spc="-120" dirty="0">
                <a:solidFill>
                  <a:srgbClr val="00B5DD"/>
                </a:solidFill>
                <a:latin typeface="Times New Roman"/>
                <a:cs typeface="Times New Roman"/>
              </a:rPr>
              <a:t> </a:t>
            </a:r>
            <a:r>
              <a:rPr sz="2800" b="1" spc="-20" dirty="0">
                <a:solidFill>
                  <a:srgbClr val="00B5DD"/>
                </a:solidFill>
                <a:latin typeface="Times New Roman"/>
                <a:cs typeface="Times New Roman"/>
              </a:rPr>
              <a:t>O</a:t>
            </a:r>
            <a:r>
              <a:rPr sz="2800" b="1" spc="-40" dirty="0">
                <a:solidFill>
                  <a:srgbClr val="00B5DD"/>
                </a:solidFill>
                <a:latin typeface="Times New Roman"/>
                <a:cs typeface="Times New Roman"/>
              </a:rPr>
              <a:t>dh</a:t>
            </a:r>
            <a:r>
              <a:rPr sz="2800" b="1" spc="30" dirty="0">
                <a:solidFill>
                  <a:srgbClr val="00B5DD"/>
                </a:solidFill>
                <a:latin typeface="Times New Roman"/>
                <a:cs typeface="Times New Roman"/>
              </a:rPr>
              <a:t>a</a:t>
            </a:r>
            <a:r>
              <a:rPr sz="2800" b="1" spc="-45" dirty="0">
                <a:solidFill>
                  <a:srgbClr val="00B5DD"/>
                </a:solidFill>
                <a:latin typeface="Times New Roman"/>
                <a:cs typeface="Times New Roman"/>
              </a:rPr>
              <a:t>v</a:t>
            </a:r>
            <a:r>
              <a:rPr sz="2800" b="1" spc="30" dirty="0">
                <a:solidFill>
                  <a:srgbClr val="00B5DD"/>
                </a:solidFill>
                <a:latin typeface="Times New Roman"/>
                <a:cs typeface="Times New Roman"/>
              </a:rPr>
              <a:t>ra</a:t>
            </a:r>
            <a:r>
              <a:rPr sz="2800" b="1" dirty="0">
                <a:solidFill>
                  <a:srgbClr val="00B5DD"/>
                </a:solidFill>
                <a:latin typeface="Times New Roman"/>
                <a:cs typeface="Times New Roman"/>
              </a:rPr>
              <a:t>m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5099684" y="440690"/>
            <a:ext cx="2644775" cy="5753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600" b="1" spc="-120" dirty="0">
                <a:solidFill>
                  <a:srgbClr val="00B5DD"/>
                </a:solidFill>
                <a:latin typeface="Times New Roman"/>
                <a:cs typeface="Times New Roman"/>
              </a:rPr>
              <a:t>A</a:t>
            </a:r>
            <a:r>
              <a:rPr sz="3600" b="1" spc="-405" dirty="0">
                <a:solidFill>
                  <a:srgbClr val="00B5DD"/>
                </a:solidFill>
                <a:latin typeface="Times New Roman"/>
                <a:cs typeface="Times New Roman"/>
              </a:rPr>
              <a:t>n</a:t>
            </a:r>
            <a:r>
              <a:rPr sz="3600" b="1" dirty="0">
                <a:solidFill>
                  <a:srgbClr val="00B5DD"/>
                </a:solidFill>
                <a:latin typeface="Times New Roman"/>
                <a:cs typeface="Times New Roman"/>
              </a:rPr>
              <a:t>y</a:t>
            </a:r>
            <a:r>
              <a:rPr sz="3600" b="1" spc="-459" dirty="0">
                <a:solidFill>
                  <a:srgbClr val="00B5DD"/>
                </a:solidFill>
                <a:latin typeface="Times New Roman"/>
                <a:cs typeface="Times New Roman"/>
              </a:rPr>
              <a:t> </a:t>
            </a:r>
            <a:r>
              <a:rPr sz="3600" b="1" spc="-325" dirty="0">
                <a:solidFill>
                  <a:srgbClr val="00B5DD"/>
                </a:solidFill>
                <a:latin typeface="Times New Roman"/>
                <a:cs typeface="Times New Roman"/>
              </a:rPr>
              <a:t>q</a:t>
            </a:r>
            <a:r>
              <a:rPr sz="3600" b="1" spc="-405" dirty="0">
                <a:solidFill>
                  <a:srgbClr val="00B5DD"/>
                </a:solidFill>
                <a:latin typeface="Times New Roman"/>
                <a:cs typeface="Times New Roman"/>
              </a:rPr>
              <a:t>u</a:t>
            </a:r>
            <a:r>
              <a:rPr sz="3600" b="1" spc="-160" dirty="0">
                <a:solidFill>
                  <a:srgbClr val="00B5DD"/>
                </a:solidFill>
                <a:latin typeface="Times New Roman"/>
                <a:cs typeface="Times New Roman"/>
              </a:rPr>
              <a:t>e</a:t>
            </a:r>
            <a:r>
              <a:rPr sz="3600" b="1" spc="-45" dirty="0">
                <a:solidFill>
                  <a:srgbClr val="00B5DD"/>
                </a:solidFill>
                <a:latin typeface="Times New Roman"/>
                <a:cs typeface="Times New Roman"/>
              </a:rPr>
              <a:t>s</a:t>
            </a:r>
            <a:r>
              <a:rPr sz="3600" b="1" spc="-165" dirty="0">
                <a:solidFill>
                  <a:srgbClr val="00B5DD"/>
                </a:solidFill>
                <a:latin typeface="Times New Roman"/>
                <a:cs typeface="Times New Roman"/>
              </a:rPr>
              <a:t>t</a:t>
            </a:r>
            <a:r>
              <a:rPr sz="3600" b="1" spc="-204" dirty="0">
                <a:solidFill>
                  <a:srgbClr val="00B5DD"/>
                </a:solidFill>
                <a:latin typeface="Times New Roman"/>
                <a:cs typeface="Times New Roman"/>
              </a:rPr>
              <a:t>i</a:t>
            </a:r>
            <a:r>
              <a:rPr sz="3600" b="1" spc="-200" dirty="0">
                <a:solidFill>
                  <a:srgbClr val="00B5DD"/>
                </a:solidFill>
                <a:latin typeface="Times New Roman"/>
                <a:cs typeface="Times New Roman"/>
              </a:rPr>
              <a:t>o</a:t>
            </a:r>
            <a:r>
              <a:rPr sz="3600" b="1" spc="-405" dirty="0">
                <a:solidFill>
                  <a:srgbClr val="00B5DD"/>
                </a:solidFill>
                <a:latin typeface="Times New Roman"/>
                <a:cs typeface="Times New Roman"/>
              </a:rPr>
              <a:t>n</a:t>
            </a:r>
            <a:r>
              <a:rPr sz="3600" b="1" spc="-45" dirty="0">
                <a:solidFill>
                  <a:srgbClr val="00B5DD"/>
                </a:solidFill>
                <a:latin typeface="Times New Roman"/>
                <a:cs typeface="Times New Roman"/>
              </a:rPr>
              <a:t>s</a:t>
            </a:r>
            <a:r>
              <a:rPr sz="3600" b="1" dirty="0">
                <a:solidFill>
                  <a:srgbClr val="00B5DD"/>
                </a:solidFill>
                <a:latin typeface="Times New Roman"/>
                <a:cs typeface="Times New Roman"/>
              </a:rPr>
              <a:t>?</a:t>
            </a:r>
            <a:endParaRPr sz="360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4648200" y="1523433"/>
            <a:ext cx="4057507" cy="2493631"/>
          </a:xfrm>
          <a:prstGeom prst="rect">
            <a:avLst/>
          </a:prstGeom>
        </p:spPr>
        <p:txBody>
          <a:bodyPr vert="horz" wrap="square" lIns="0" tIns="12255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65"/>
              </a:spcBef>
            </a:pPr>
            <a:r>
              <a:rPr sz="1850" b="1" spc="95" dirty="0">
                <a:solidFill>
                  <a:srgbClr val="393E50"/>
                </a:solidFill>
                <a:latin typeface="Raleway" panose="020B0503030101060003" pitchFamily="34" charset="0"/>
                <a:cs typeface="Times New Roman"/>
              </a:rPr>
              <a:t>C</a:t>
            </a:r>
            <a:r>
              <a:rPr sz="1850" b="1" spc="114" dirty="0">
                <a:solidFill>
                  <a:srgbClr val="393E50"/>
                </a:solidFill>
                <a:latin typeface="Raleway" panose="020B0503030101060003" pitchFamily="34" charset="0"/>
                <a:cs typeface="Times New Roman"/>
              </a:rPr>
              <a:t>a</a:t>
            </a:r>
            <a:r>
              <a:rPr sz="1850" b="1" spc="-40" dirty="0">
                <a:solidFill>
                  <a:srgbClr val="393E50"/>
                </a:solidFill>
                <a:latin typeface="Raleway" panose="020B0503030101060003" pitchFamily="34" charset="0"/>
                <a:cs typeface="Times New Roman"/>
              </a:rPr>
              <a:t>l</a:t>
            </a:r>
            <a:r>
              <a:rPr sz="1850" b="1" spc="-5" dirty="0">
                <a:solidFill>
                  <a:srgbClr val="393E50"/>
                </a:solidFill>
                <a:latin typeface="Raleway" panose="020B0503030101060003" pitchFamily="34" charset="0"/>
                <a:cs typeface="Times New Roman"/>
              </a:rPr>
              <a:t>l</a:t>
            </a:r>
            <a:r>
              <a:rPr sz="1850" b="1" spc="-175" dirty="0">
                <a:solidFill>
                  <a:srgbClr val="393E50"/>
                </a:solidFill>
                <a:latin typeface="Raleway" panose="020B0503030101060003" pitchFamily="34" charset="0"/>
                <a:cs typeface="Times New Roman"/>
              </a:rPr>
              <a:t> </a:t>
            </a:r>
            <a:r>
              <a:rPr sz="1850" b="1" spc="90" dirty="0">
                <a:solidFill>
                  <a:srgbClr val="393E50"/>
                </a:solidFill>
                <a:latin typeface="Raleway" panose="020B0503030101060003" pitchFamily="34" charset="0"/>
                <a:cs typeface="Times New Roman"/>
              </a:rPr>
              <a:t>u</a:t>
            </a:r>
            <a:r>
              <a:rPr sz="1850" b="1" spc="75" dirty="0">
                <a:solidFill>
                  <a:srgbClr val="393E50"/>
                </a:solidFill>
                <a:latin typeface="Raleway" panose="020B0503030101060003" pitchFamily="34" charset="0"/>
                <a:cs typeface="Times New Roman"/>
              </a:rPr>
              <a:t>s</a:t>
            </a:r>
            <a:r>
              <a:rPr sz="1850" b="1" spc="-5" dirty="0">
                <a:solidFill>
                  <a:srgbClr val="393E50"/>
                </a:solidFill>
                <a:latin typeface="Raleway" panose="020B0503030101060003" pitchFamily="34" charset="0"/>
                <a:cs typeface="Times New Roman"/>
              </a:rPr>
              <a:t>:</a:t>
            </a:r>
            <a:endParaRPr sz="1850" dirty="0">
              <a:latin typeface="Raleway" panose="020B0503030101060003" pitchFamily="34" charset="0"/>
              <a:cs typeface="Times New Roman"/>
            </a:endParaRPr>
          </a:p>
          <a:p>
            <a:pPr marL="134620">
              <a:lnSpc>
                <a:spcPct val="100000"/>
              </a:lnSpc>
              <a:spcBef>
                <a:spcPts val="935"/>
              </a:spcBef>
              <a:tabLst>
                <a:tab pos="469900" algn="l"/>
              </a:tabLst>
            </a:pPr>
            <a:r>
              <a:rPr sz="1850" spc="-5" dirty="0">
                <a:solidFill>
                  <a:srgbClr val="00B5DD"/>
                </a:solidFill>
                <a:latin typeface="Raleway" panose="020B0503030101060003" pitchFamily="34" charset="0"/>
                <a:cs typeface="Cambria Math"/>
              </a:rPr>
              <a:t>▸	</a:t>
            </a:r>
            <a:r>
              <a:rPr sz="1900" spc="-15" dirty="0">
                <a:solidFill>
                  <a:srgbClr val="393E50"/>
                </a:solidFill>
                <a:latin typeface="Raleway" panose="020B0503030101060003" pitchFamily="34" charset="0"/>
                <a:cs typeface="Times New Roman"/>
              </a:rPr>
              <a:t>K</a:t>
            </a:r>
            <a:r>
              <a:rPr sz="1900" spc="35" dirty="0">
                <a:solidFill>
                  <a:srgbClr val="393E50"/>
                </a:solidFill>
                <a:latin typeface="Raleway" panose="020B0503030101060003" pitchFamily="34" charset="0"/>
                <a:cs typeface="Times New Roman"/>
              </a:rPr>
              <a:t>a</a:t>
            </a:r>
            <a:r>
              <a:rPr sz="1900" spc="-50" dirty="0">
                <a:solidFill>
                  <a:srgbClr val="393E50"/>
                </a:solidFill>
                <a:latin typeface="Raleway" panose="020B0503030101060003" pitchFamily="34" charset="0"/>
                <a:cs typeface="Times New Roman"/>
              </a:rPr>
              <a:t>ila</a:t>
            </a:r>
            <a:r>
              <a:rPr sz="1900" spc="55" dirty="0">
                <a:solidFill>
                  <a:srgbClr val="393E50"/>
                </a:solidFill>
                <a:latin typeface="Raleway" panose="020B0503030101060003" pitchFamily="34" charset="0"/>
                <a:cs typeface="Times New Roman"/>
              </a:rPr>
              <a:t>s</a:t>
            </a:r>
            <a:r>
              <a:rPr sz="1900" spc="10" dirty="0">
                <a:solidFill>
                  <a:srgbClr val="393E50"/>
                </a:solidFill>
                <a:latin typeface="Raleway" panose="020B0503030101060003" pitchFamily="34" charset="0"/>
                <a:cs typeface="Times New Roman"/>
              </a:rPr>
              <a:t>h</a:t>
            </a:r>
            <a:r>
              <a:rPr sz="1900" spc="-160" dirty="0">
                <a:solidFill>
                  <a:srgbClr val="393E50"/>
                </a:solidFill>
                <a:latin typeface="Raleway" panose="020B0503030101060003" pitchFamily="34" charset="0"/>
                <a:cs typeface="Times New Roman"/>
              </a:rPr>
              <a:t> </a:t>
            </a:r>
            <a:r>
              <a:rPr sz="1900" spc="-175" dirty="0">
                <a:solidFill>
                  <a:srgbClr val="393E50"/>
                </a:solidFill>
                <a:latin typeface="Raleway" panose="020B0503030101060003" pitchFamily="34" charset="0"/>
                <a:cs typeface="Times New Roman"/>
              </a:rPr>
              <a:t>G</a:t>
            </a:r>
            <a:r>
              <a:rPr sz="1900" spc="-50" dirty="0">
                <a:solidFill>
                  <a:srgbClr val="393E50"/>
                </a:solidFill>
                <a:latin typeface="Raleway" panose="020B0503030101060003" pitchFamily="34" charset="0"/>
                <a:cs typeface="Times New Roman"/>
              </a:rPr>
              <a:t>a</a:t>
            </a:r>
            <a:r>
              <a:rPr sz="1900" spc="-130" dirty="0">
                <a:solidFill>
                  <a:srgbClr val="393E50"/>
                </a:solidFill>
                <a:latin typeface="Raleway" panose="020B0503030101060003" pitchFamily="34" charset="0"/>
                <a:cs typeface="Times New Roman"/>
              </a:rPr>
              <a:t>j</a:t>
            </a:r>
            <a:r>
              <a:rPr sz="1900" spc="-45" dirty="0">
                <a:solidFill>
                  <a:srgbClr val="393E50"/>
                </a:solidFill>
                <a:latin typeface="Raleway" panose="020B0503030101060003" pitchFamily="34" charset="0"/>
                <a:cs typeface="Times New Roman"/>
              </a:rPr>
              <a:t>a</a:t>
            </a:r>
            <a:r>
              <a:rPr sz="1900" spc="5" dirty="0">
                <a:solidFill>
                  <a:srgbClr val="393E50"/>
                </a:solidFill>
                <a:latin typeface="Raleway" panose="020B0503030101060003" pitchFamily="34" charset="0"/>
                <a:cs typeface="Times New Roman"/>
              </a:rPr>
              <a:t>ra</a:t>
            </a:r>
            <a:r>
              <a:rPr sz="1900" spc="-210" dirty="0">
                <a:solidFill>
                  <a:srgbClr val="393E50"/>
                </a:solidFill>
                <a:latin typeface="Raleway" panose="020B0503030101060003" pitchFamily="34" charset="0"/>
                <a:cs typeface="Times New Roman"/>
              </a:rPr>
              <a:t> </a:t>
            </a:r>
            <a:r>
              <a:rPr sz="1900" spc="-320" dirty="0">
                <a:solidFill>
                  <a:srgbClr val="393E50"/>
                </a:solidFill>
                <a:latin typeface="Raleway" panose="020B0503030101060003" pitchFamily="34" charset="0"/>
                <a:cs typeface="Times New Roman"/>
              </a:rPr>
              <a:t>(</a:t>
            </a:r>
            <a:r>
              <a:rPr lang="en-US" sz="1900" spc="-320" dirty="0">
                <a:solidFill>
                  <a:srgbClr val="393E50"/>
                </a:solidFill>
                <a:latin typeface="Raleway" panose="020B0503030101060003" pitchFamily="34" charset="0"/>
                <a:cs typeface="Times New Roman"/>
              </a:rPr>
              <a:t> </a:t>
            </a:r>
            <a:r>
              <a:rPr sz="1900" dirty="0">
                <a:solidFill>
                  <a:srgbClr val="393E50"/>
                </a:solidFill>
                <a:latin typeface="Raleway" panose="020B0503030101060003" pitchFamily="34" charset="0"/>
                <a:cs typeface="Times New Roman"/>
              </a:rPr>
              <a:t>7506290555)</a:t>
            </a:r>
            <a:endParaRPr sz="1900" dirty="0">
              <a:latin typeface="Raleway" panose="020B0503030101060003" pitchFamily="34" charset="0"/>
              <a:cs typeface="Times New Roman"/>
            </a:endParaRPr>
          </a:p>
          <a:p>
            <a:pPr marL="134620">
              <a:spcBef>
                <a:spcPts val="935"/>
              </a:spcBef>
              <a:tabLst>
                <a:tab pos="469900" algn="l"/>
              </a:tabLst>
            </a:pPr>
            <a:r>
              <a:rPr sz="2000" dirty="0">
                <a:solidFill>
                  <a:srgbClr val="00B5DD"/>
                </a:solidFill>
                <a:latin typeface="Raleway" panose="020B0503030101060003" pitchFamily="34" charset="0"/>
                <a:cs typeface="Cambria Math"/>
              </a:rPr>
              <a:t>▸</a:t>
            </a:r>
            <a:r>
              <a:rPr sz="1850" spc="-10" dirty="0">
                <a:solidFill>
                  <a:srgbClr val="00B5DD"/>
                </a:solidFill>
                <a:latin typeface="Raleway" panose="020B0503030101060003" pitchFamily="34" charset="0"/>
                <a:cs typeface="Cambria Math"/>
              </a:rPr>
              <a:t>	</a:t>
            </a:r>
            <a:r>
              <a:rPr sz="1900" spc="-95" dirty="0">
                <a:solidFill>
                  <a:srgbClr val="393E50"/>
                </a:solidFill>
                <a:latin typeface="Raleway" panose="020B0503030101060003" pitchFamily="34" charset="0"/>
                <a:cs typeface="Times New Roman"/>
              </a:rPr>
              <a:t>G</a:t>
            </a:r>
            <a:r>
              <a:rPr sz="1900" spc="-45" dirty="0">
                <a:solidFill>
                  <a:srgbClr val="393E50"/>
                </a:solidFill>
                <a:latin typeface="Raleway" panose="020B0503030101060003" pitchFamily="34" charset="0"/>
                <a:cs typeface="Times New Roman"/>
              </a:rPr>
              <a:t>a</a:t>
            </a:r>
            <a:r>
              <a:rPr sz="1900" spc="-75" dirty="0">
                <a:solidFill>
                  <a:srgbClr val="393E50"/>
                </a:solidFill>
                <a:latin typeface="Raleway" panose="020B0503030101060003" pitchFamily="34" charset="0"/>
                <a:cs typeface="Times New Roman"/>
              </a:rPr>
              <a:t>u</a:t>
            </a:r>
            <a:r>
              <a:rPr sz="1900" spc="5" dirty="0">
                <a:solidFill>
                  <a:srgbClr val="393E50"/>
                </a:solidFill>
                <a:latin typeface="Raleway" panose="020B0503030101060003" pitchFamily="34" charset="0"/>
                <a:cs typeface="Times New Roman"/>
              </a:rPr>
              <a:t>r</a:t>
            </a:r>
            <a:r>
              <a:rPr sz="1900" spc="-45" dirty="0">
                <a:solidFill>
                  <a:srgbClr val="393E50"/>
                </a:solidFill>
                <a:latin typeface="Raleway" panose="020B0503030101060003" pitchFamily="34" charset="0"/>
                <a:cs typeface="Times New Roman"/>
              </a:rPr>
              <a:t>a</a:t>
            </a:r>
            <a:r>
              <a:rPr sz="1900" spc="-70" dirty="0">
                <a:solidFill>
                  <a:srgbClr val="393E50"/>
                </a:solidFill>
                <a:latin typeface="Raleway" panose="020B0503030101060003" pitchFamily="34" charset="0"/>
                <a:cs typeface="Times New Roman"/>
              </a:rPr>
              <a:t>n</a:t>
            </a:r>
            <a:r>
              <a:rPr sz="1900" spc="165" dirty="0">
                <a:solidFill>
                  <a:srgbClr val="393E50"/>
                </a:solidFill>
                <a:latin typeface="Raleway" panose="020B0503030101060003" pitchFamily="34" charset="0"/>
                <a:cs typeface="Times New Roman"/>
              </a:rPr>
              <a:t>g</a:t>
            </a:r>
            <a:r>
              <a:rPr sz="1900" spc="-415" dirty="0">
                <a:solidFill>
                  <a:srgbClr val="393E50"/>
                </a:solidFill>
                <a:latin typeface="Raleway" panose="020B0503030101060003" pitchFamily="34" charset="0"/>
                <a:cs typeface="Times New Roman"/>
              </a:rPr>
              <a:t>V</a:t>
            </a:r>
            <a:r>
              <a:rPr sz="1900" spc="35" dirty="0">
                <a:solidFill>
                  <a:srgbClr val="393E50"/>
                </a:solidFill>
                <a:latin typeface="Raleway" panose="020B0503030101060003" pitchFamily="34" charset="0"/>
                <a:cs typeface="Times New Roman"/>
              </a:rPr>
              <a:t>a</a:t>
            </a:r>
            <a:r>
              <a:rPr sz="1900" spc="5" dirty="0">
                <a:solidFill>
                  <a:srgbClr val="393E50"/>
                </a:solidFill>
                <a:latin typeface="Raleway" panose="020B0503030101060003" pitchFamily="34" charset="0"/>
                <a:cs typeface="Times New Roman"/>
              </a:rPr>
              <a:t>dor</a:t>
            </a:r>
            <a:r>
              <a:rPr sz="1900" spc="-160" dirty="0">
                <a:solidFill>
                  <a:srgbClr val="393E50"/>
                </a:solidFill>
                <a:latin typeface="Raleway" panose="020B0503030101060003" pitchFamily="34" charset="0"/>
                <a:cs typeface="Times New Roman"/>
              </a:rPr>
              <a:t> </a:t>
            </a:r>
            <a:r>
              <a:rPr sz="1900" spc="-155" dirty="0">
                <a:solidFill>
                  <a:srgbClr val="393E50"/>
                </a:solidFill>
                <a:latin typeface="Raleway" panose="020B0503030101060003" pitchFamily="34" charset="0"/>
                <a:cs typeface="Times New Roman"/>
              </a:rPr>
              <a:t>(</a:t>
            </a:r>
            <a:r>
              <a:rPr sz="1900" dirty="0">
                <a:solidFill>
                  <a:srgbClr val="393E50"/>
                </a:solidFill>
                <a:latin typeface="Raleway" panose="020B0503030101060003" pitchFamily="34" charset="0"/>
                <a:cs typeface="Times New Roman"/>
              </a:rPr>
              <a:t>8291430902</a:t>
            </a:r>
            <a:r>
              <a:rPr sz="1900" spc="5" dirty="0">
                <a:solidFill>
                  <a:srgbClr val="393E50"/>
                </a:solidFill>
                <a:latin typeface="Raleway" panose="020B0503030101060003" pitchFamily="34" charset="0"/>
                <a:cs typeface="Times New Roman"/>
              </a:rPr>
              <a:t>)</a:t>
            </a:r>
            <a:endParaRPr lang="en-US" sz="1900" spc="5" dirty="0">
              <a:solidFill>
                <a:srgbClr val="393E50"/>
              </a:solidFill>
              <a:latin typeface="Raleway" panose="020B0503030101060003" pitchFamily="34" charset="0"/>
              <a:cs typeface="Times New Roman"/>
            </a:endParaRPr>
          </a:p>
          <a:p>
            <a:pPr marL="134620">
              <a:spcBef>
                <a:spcPts val="935"/>
              </a:spcBef>
              <a:tabLst>
                <a:tab pos="469900" algn="l"/>
              </a:tabLst>
            </a:pPr>
            <a:r>
              <a:rPr lang="en-US" sz="2000" dirty="0">
                <a:solidFill>
                  <a:srgbClr val="00B5DD"/>
                </a:solidFill>
                <a:latin typeface="Raleway" panose="020B0503030101060003" pitchFamily="34" charset="0"/>
                <a:cs typeface="Cambria Math"/>
              </a:rPr>
              <a:t>▸</a:t>
            </a:r>
            <a:r>
              <a:rPr lang="en-US" sz="1850" spc="-10" dirty="0">
                <a:solidFill>
                  <a:srgbClr val="00B5DD"/>
                </a:solidFill>
                <a:latin typeface="Raleway" panose="020B0503030101060003" pitchFamily="34" charset="0"/>
                <a:cs typeface="Cambria Math"/>
              </a:rPr>
              <a:t>	</a:t>
            </a:r>
            <a:r>
              <a:rPr lang="en-US" sz="1900" spc="-95" dirty="0">
                <a:solidFill>
                  <a:srgbClr val="393E50"/>
                </a:solidFill>
                <a:latin typeface="Raleway" panose="020B0503030101060003" pitchFamily="34" charset="0"/>
                <a:cs typeface="Times New Roman"/>
              </a:rPr>
              <a:t>Kashyap </a:t>
            </a:r>
            <a:r>
              <a:rPr lang="en-US" sz="1900" spc="-95" dirty="0" err="1">
                <a:solidFill>
                  <a:srgbClr val="393E50"/>
                </a:solidFill>
                <a:latin typeface="Raleway" panose="020B0503030101060003" pitchFamily="34" charset="0"/>
                <a:cs typeface="Times New Roman"/>
              </a:rPr>
              <a:t>Fuliya</a:t>
            </a:r>
            <a:r>
              <a:rPr lang="en-US" sz="1900" spc="-95" dirty="0">
                <a:solidFill>
                  <a:srgbClr val="393E50"/>
                </a:solidFill>
                <a:latin typeface="Raleway" panose="020B0503030101060003" pitchFamily="34" charset="0"/>
                <a:cs typeface="Times New Roman"/>
              </a:rPr>
              <a:t> </a:t>
            </a:r>
            <a:r>
              <a:rPr lang="en-US" sz="1900" spc="-155" dirty="0">
                <a:solidFill>
                  <a:srgbClr val="393E50"/>
                </a:solidFill>
                <a:latin typeface="Raleway" panose="020B0503030101060003" pitchFamily="34" charset="0"/>
                <a:cs typeface="Times New Roman"/>
              </a:rPr>
              <a:t>(88507 94905</a:t>
            </a:r>
            <a:r>
              <a:rPr lang="en-US" sz="1900" spc="5" dirty="0">
                <a:solidFill>
                  <a:srgbClr val="393E50"/>
                </a:solidFill>
                <a:latin typeface="Raleway" panose="020B0503030101060003" pitchFamily="34" charset="0"/>
                <a:cs typeface="Times New Roman"/>
              </a:rPr>
              <a:t>)</a:t>
            </a:r>
          </a:p>
          <a:p>
            <a:pPr marL="134620">
              <a:spcBef>
                <a:spcPts val="935"/>
              </a:spcBef>
              <a:tabLst>
                <a:tab pos="469900" algn="l"/>
              </a:tabLst>
            </a:pPr>
            <a:r>
              <a:rPr lang="en-US" sz="2000" dirty="0">
                <a:solidFill>
                  <a:srgbClr val="00B5DD"/>
                </a:solidFill>
                <a:latin typeface="Raleway" panose="020B0503030101060003" pitchFamily="34" charset="0"/>
                <a:cs typeface="Cambria Math"/>
              </a:rPr>
              <a:t>▸</a:t>
            </a:r>
            <a:r>
              <a:rPr lang="en-US" sz="1850" spc="-10" dirty="0">
                <a:solidFill>
                  <a:srgbClr val="00B5DD"/>
                </a:solidFill>
                <a:latin typeface="Raleway" panose="020B0503030101060003" pitchFamily="34" charset="0"/>
                <a:cs typeface="Cambria Math"/>
              </a:rPr>
              <a:t>	</a:t>
            </a:r>
            <a:r>
              <a:rPr lang="en-US" sz="1900" spc="-95" dirty="0">
                <a:solidFill>
                  <a:srgbClr val="393E50"/>
                </a:solidFill>
                <a:latin typeface="Raleway" panose="020B0503030101060003" pitchFamily="34" charset="0"/>
                <a:cs typeface="Times New Roman"/>
              </a:rPr>
              <a:t>Khushi</a:t>
            </a:r>
            <a:r>
              <a:rPr lang="en-US" sz="1900" spc="-160" dirty="0">
                <a:solidFill>
                  <a:srgbClr val="393E50"/>
                </a:solidFill>
                <a:latin typeface="Raleway" panose="020B0503030101060003" pitchFamily="34" charset="0"/>
                <a:cs typeface="Times New Roman"/>
              </a:rPr>
              <a:t> Mange </a:t>
            </a:r>
            <a:r>
              <a:rPr lang="en-US" sz="1900" spc="-155" dirty="0">
                <a:solidFill>
                  <a:srgbClr val="393E50"/>
                </a:solidFill>
                <a:latin typeface="Raleway" panose="020B0503030101060003" pitchFamily="34" charset="0"/>
                <a:cs typeface="Times New Roman"/>
              </a:rPr>
              <a:t>( 9167748331</a:t>
            </a:r>
            <a:r>
              <a:rPr lang="en-US" sz="1900" spc="5" dirty="0">
                <a:solidFill>
                  <a:srgbClr val="393E50"/>
                </a:solidFill>
                <a:latin typeface="Raleway" panose="020B0503030101060003" pitchFamily="34" charset="0"/>
                <a:cs typeface="Times New Roman"/>
              </a:rPr>
              <a:t>)</a:t>
            </a:r>
          </a:p>
          <a:p>
            <a:pPr marL="134620">
              <a:spcBef>
                <a:spcPts val="935"/>
              </a:spcBef>
              <a:tabLst>
                <a:tab pos="469900" algn="l"/>
              </a:tabLst>
            </a:pPr>
            <a:endParaRPr sz="1900" dirty="0">
              <a:latin typeface="Raleway" panose="020B0503030101060003" pitchFamily="34" charset="0"/>
              <a:cs typeface="Times New Roman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42594" y="409574"/>
            <a:ext cx="2300606" cy="75277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pc="35" dirty="0">
                <a:latin typeface="Raleway" panose="020B0503030101060003" pitchFamily="34" charset="0"/>
                <a:cs typeface="Cambria"/>
              </a:rPr>
              <a:t>T</a:t>
            </a:r>
            <a:r>
              <a:rPr spc="250" dirty="0">
                <a:latin typeface="Raleway" panose="020B0503030101060003" pitchFamily="34" charset="0"/>
                <a:cs typeface="Cambria"/>
              </a:rPr>
              <a:t>o</a:t>
            </a:r>
            <a:r>
              <a:rPr spc="210" dirty="0">
                <a:latin typeface="Raleway" panose="020B0503030101060003" pitchFamily="34" charset="0"/>
                <a:cs typeface="Cambria"/>
              </a:rPr>
              <a:t>p</a:t>
            </a:r>
            <a:r>
              <a:rPr spc="25" dirty="0">
                <a:latin typeface="Raleway" panose="020B0503030101060003" pitchFamily="34" charset="0"/>
                <a:cs typeface="Cambria"/>
              </a:rPr>
              <a:t>i</a:t>
            </a:r>
            <a:r>
              <a:rPr spc="-40" dirty="0">
                <a:latin typeface="Raleway" panose="020B0503030101060003" pitchFamily="34" charset="0"/>
                <a:cs typeface="Cambria"/>
              </a:rPr>
              <a:t>c</a:t>
            </a:r>
            <a:r>
              <a:rPr dirty="0">
                <a:latin typeface="Raleway" panose="020B0503030101060003" pitchFamily="34" charset="0"/>
                <a:cs typeface="Cambria"/>
              </a:rPr>
              <a:t>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9018269" y="4919344"/>
            <a:ext cx="109220" cy="208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FFFFFF"/>
                </a:solidFill>
                <a:latin typeface="Tahoma"/>
                <a:cs typeface="Tahoma"/>
              </a:rPr>
              <a:t>2</a:t>
            </a:r>
            <a:endParaRPr sz="1200">
              <a:latin typeface="Tahoma"/>
              <a:cs typeface="Tahoma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6055359" y="375919"/>
            <a:ext cx="2712720" cy="1605280"/>
            <a:chOff x="6055359" y="375919"/>
            <a:chExt cx="2712720" cy="1605280"/>
          </a:xfrm>
        </p:grpSpPr>
        <p:sp>
          <p:nvSpPr>
            <p:cNvPr id="5" name="object 5"/>
            <p:cNvSpPr/>
            <p:nvPr/>
          </p:nvSpPr>
          <p:spPr>
            <a:xfrm>
              <a:off x="6055359" y="447039"/>
              <a:ext cx="2672080" cy="1534160"/>
            </a:xfrm>
            <a:custGeom>
              <a:avLst/>
              <a:gdLst/>
              <a:ahLst/>
              <a:cxnLst/>
              <a:rect l="l" t="t" r="r" b="b"/>
              <a:pathLst>
                <a:path w="2672079" h="1534160">
                  <a:moveTo>
                    <a:pt x="1546224" y="0"/>
                  </a:moveTo>
                  <a:lnTo>
                    <a:pt x="0" y="887603"/>
                  </a:lnTo>
                  <a:lnTo>
                    <a:pt x="1125600" y="1533779"/>
                  </a:lnTo>
                  <a:lnTo>
                    <a:pt x="2671825" y="646049"/>
                  </a:lnTo>
                  <a:lnTo>
                    <a:pt x="1546224" y="0"/>
                  </a:lnTo>
                  <a:close/>
                </a:path>
              </a:pathLst>
            </a:custGeom>
            <a:solidFill>
              <a:srgbClr val="D5D7E4">
                <a:alpha val="39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6095999" y="426719"/>
              <a:ext cx="2672080" cy="1534160"/>
            </a:xfrm>
            <a:custGeom>
              <a:avLst/>
              <a:gdLst/>
              <a:ahLst/>
              <a:cxnLst/>
              <a:rect l="l" t="t" r="r" b="b"/>
              <a:pathLst>
                <a:path w="2672079" h="1534160">
                  <a:moveTo>
                    <a:pt x="1546352" y="0"/>
                  </a:moveTo>
                  <a:lnTo>
                    <a:pt x="37084" y="866520"/>
                  </a:lnTo>
                  <a:lnTo>
                    <a:pt x="0" y="845185"/>
                  </a:lnTo>
                  <a:lnTo>
                    <a:pt x="0" y="887729"/>
                  </a:lnTo>
                  <a:lnTo>
                    <a:pt x="1125601" y="1533778"/>
                  </a:lnTo>
                  <a:lnTo>
                    <a:pt x="2671826" y="646176"/>
                  </a:lnTo>
                  <a:lnTo>
                    <a:pt x="2671826" y="603630"/>
                  </a:lnTo>
                  <a:lnTo>
                    <a:pt x="2634742" y="624966"/>
                  </a:lnTo>
                  <a:lnTo>
                    <a:pt x="1546352" y="0"/>
                  </a:lnTo>
                  <a:close/>
                </a:path>
              </a:pathLst>
            </a:custGeom>
            <a:solidFill>
              <a:srgbClr val="B0B4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6095999" y="375919"/>
              <a:ext cx="2672080" cy="1544320"/>
            </a:xfrm>
            <a:custGeom>
              <a:avLst/>
              <a:gdLst/>
              <a:ahLst/>
              <a:cxnLst/>
              <a:rect l="l" t="t" r="r" b="b"/>
              <a:pathLst>
                <a:path w="2672079" h="1544320">
                  <a:moveTo>
                    <a:pt x="1546352" y="0"/>
                  </a:moveTo>
                  <a:lnTo>
                    <a:pt x="0" y="893572"/>
                  </a:lnTo>
                  <a:lnTo>
                    <a:pt x="1125601" y="1543939"/>
                  </a:lnTo>
                  <a:lnTo>
                    <a:pt x="2671826" y="650493"/>
                  </a:lnTo>
                  <a:lnTo>
                    <a:pt x="1546352" y="0"/>
                  </a:lnTo>
                  <a:close/>
                </a:path>
              </a:pathLst>
            </a:custGeom>
            <a:solidFill>
              <a:srgbClr val="F9FA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6502400" y="528319"/>
              <a:ext cx="2021839" cy="1076325"/>
            </a:xfrm>
            <a:custGeom>
              <a:avLst/>
              <a:gdLst/>
              <a:ahLst/>
              <a:cxnLst/>
              <a:rect l="l" t="t" r="r" b="b"/>
              <a:pathLst>
                <a:path w="2021840" h="1076325">
                  <a:moveTo>
                    <a:pt x="742696" y="1019556"/>
                  </a:moveTo>
                  <a:lnTo>
                    <a:pt x="44831" y="617601"/>
                  </a:lnTo>
                  <a:lnTo>
                    <a:pt x="0" y="643382"/>
                  </a:lnTo>
                  <a:lnTo>
                    <a:pt x="697865" y="1045337"/>
                  </a:lnTo>
                  <a:lnTo>
                    <a:pt x="742696" y="1019556"/>
                  </a:lnTo>
                  <a:close/>
                </a:path>
                <a:path w="2021840" h="1076325">
                  <a:moveTo>
                    <a:pt x="942848" y="391160"/>
                  </a:moveTo>
                  <a:lnTo>
                    <a:pt x="690626" y="245872"/>
                  </a:lnTo>
                  <a:lnTo>
                    <a:pt x="438277" y="391160"/>
                  </a:lnTo>
                  <a:lnTo>
                    <a:pt x="690626" y="536321"/>
                  </a:lnTo>
                  <a:lnTo>
                    <a:pt x="942848" y="391160"/>
                  </a:lnTo>
                  <a:close/>
                </a:path>
                <a:path w="2021840" h="1076325">
                  <a:moveTo>
                    <a:pt x="944245" y="1050544"/>
                  </a:moveTo>
                  <a:lnTo>
                    <a:pt x="118618" y="575183"/>
                  </a:lnTo>
                  <a:lnTo>
                    <a:pt x="73774" y="600964"/>
                  </a:lnTo>
                  <a:lnTo>
                    <a:pt x="899414" y="1076325"/>
                  </a:lnTo>
                  <a:lnTo>
                    <a:pt x="944245" y="1050544"/>
                  </a:lnTo>
                  <a:close/>
                </a:path>
                <a:path w="2021840" h="1076325">
                  <a:moveTo>
                    <a:pt x="1034923" y="1017778"/>
                  </a:moveTo>
                  <a:lnTo>
                    <a:pt x="192532" y="532511"/>
                  </a:lnTo>
                  <a:lnTo>
                    <a:pt x="147701" y="558292"/>
                  </a:lnTo>
                  <a:lnTo>
                    <a:pt x="990092" y="1043559"/>
                  </a:lnTo>
                  <a:lnTo>
                    <a:pt x="1034923" y="1017778"/>
                  </a:lnTo>
                  <a:close/>
                </a:path>
                <a:path w="2021840" h="1076325">
                  <a:moveTo>
                    <a:pt x="1236853" y="972693"/>
                  </a:moveTo>
                  <a:lnTo>
                    <a:pt x="332740" y="451866"/>
                  </a:lnTo>
                  <a:lnTo>
                    <a:pt x="242951" y="503555"/>
                  </a:lnTo>
                  <a:lnTo>
                    <a:pt x="1147445" y="1024255"/>
                  </a:lnTo>
                  <a:lnTo>
                    <a:pt x="1236853" y="972693"/>
                  </a:lnTo>
                  <a:close/>
                </a:path>
                <a:path w="2021840" h="1076325">
                  <a:moveTo>
                    <a:pt x="1268730" y="578739"/>
                  </a:moveTo>
                  <a:lnTo>
                    <a:pt x="1016381" y="433451"/>
                  </a:lnTo>
                  <a:lnTo>
                    <a:pt x="764159" y="578739"/>
                  </a:lnTo>
                  <a:lnTo>
                    <a:pt x="1016381" y="724027"/>
                  </a:lnTo>
                  <a:lnTo>
                    <a:pt x="1268730" y="578739"/>
                  </a:lnTo>
                  <a:close/>
                </a:path>
                <a:path w="2021840" h="1076325">
                  <a:moveTo>
                    <a:pt x="1594485" y="766445"/>
                  </a:moveTo>
                  <a:lnTo>
                    <a:pt x="1342136" y="621030"/>
                  </a:lnTo>
                  <a:lnTo>
                    <a:pt x="1089914" y="766318"/>
                  </a:lnTo>
                  <a:lnTo>
                    <a:pt x="1342136" y="911606"/>
                  </a:lnTo>
                  <a:lnTo>
                    <a:pt x="1594485" y="766445"/>
                  </a:lnTo>
                  <a:close/>
                </a:path>
                <a:path w="2021840" h="1076325">
                  <a:moveTo>
                    <a:pt x="1733804" y="686562"/>
                  </a:moveTo>
                  <a:lnTo>
                    <a:pt x="829564" y="165862"/>
                  </a:lnTo>
                  <a:lnTo>
                    <a:pt x="784733" y="191643"/>
                  </a:lnTo>
                  <a:lnTo>
                    <a:pt x="1688973" y="712343"/>
                  </a:lnTo>
                  <a:lnTo>
                    <a:pt x="1733804" y="686562"/>
                  </a:lnTo>
                  <a:close/>
                </a:path>
                <a:path w="2021840" h="1076325">
                  <a:moveTo>
                    <a:pt x="1807591" y="644017"/>
                  </a:moveTo>
                  <a:lnTo>
                    <a:pt x="903351" y="123190"/>
                  </a:lnTo>
                  <a:lnTo>
                    <a:pt x="858520" y="148971"/>
                  </a:lnTo>
                  <a:lnTo>
                    <a:pt x="1762760" y="669798"/>
                  </a:lnTo>
                  <a:lnTo>
                    <a:pt x="1807591" y="644017"/>
                  </a:lnTo>
                  <a:close/>
                </a:path>
                <a:path w="2021840" h="1076325">
                  <a:moveTo>
                    <a:pt x="1881505" y="601472"/>
                  </a:moveTo>
                  <a:lnTo>
                    <a:pt x="977138" y="80772"/>
                  </a:lnTo>
                  <a:lnTo>
                    <a:pt x="932434" y="106553"/>
                  </a:lnTo>
                  <a:lnTo>
                    <a:pt x="1836674" y="627253"/>
                  </a:lnTo>
                  <a:lnTo>
                    <a:pt x="1881505" y="601472"/>
                  </a:lnTo>
                  <a:close/>
                </a:path>
                <a:path w="2021840" h="1076325">
                  <a:moveTo>
                    <a:pt x="2021713" y="520700"/>
                  </a:moveTo>
                  <a:lnTo>
                    <a:pt x="1117346" y="0"/>
                  </a:lnTo>
                  <a:lnTo>
                    <a:pt x="1027684" y="51562"/>
                  </a:lnTo>
                  <a:lnTo>
                    <a:pt x="1932051" y="572389"/>
                  </a:lnTo>
                  <a:lnTo>
                    <a:pt x="2021713" y="520700"/>
                  </a:lnTo>
                  <a:close/>
                </a:path>
              </a:pathLst>
            </a:custGeom>
            <a:solidFill>
              <a:srgbClr val="E9EA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7264400" y="751839"/>
              <a:ext cx="802640" cy="467359"/>
            </a:xfrm>
            <a:custGeom>
              <a:avLst/>
              <a:gdLst/>
              <a:ahLst/>
              <a:cxnLst/>
              <a:rect l="l" t="t" r="r" b="b"/>
              <a:pathLst>
                <a:path w="802640" h="467359">
                  <a:moveTo>
                    <a:pt x="802513" y="220726"/>
                  </a:moveTo>
                  <a:lnTo>
                    <a:pt x="793623" y="182626"/>
                  </a:lnTo>
                  <a:lnTo>
                    <a:pt x="773811" y="145669"/>
                  </a:lnTo>
                  <a:lnTo>
                    <a:pt x="743331" y="110617"/>
                  </a:lnTo>
                  <a:lnTo>
                    <a:pt x="730885" y="100977"/>
                  </a:lnTo>
                  <a:lnTo>
                    <a:pt x="730885" y="214884"/>
                  </a:lnTo>
                  <a:lnTo>
                    <a:pt x="730885" y="220726"/>
                  </a:lnTo>
                  <a:lnTo>
                    <a:pt x="713867" y="297180"/>
                  </a:lnTo>
                  <a:lnTo>
                    <a:pt x="682371" y="335153"/>
                  </a:lnTo>
                  <a:lnTo>
                    <a:pt x="635762" y="369062"/>
                  </a:lnTo>
                  <a:lnTo>
                    <a:pt x="594741" y="389382"/>
                  </a:lnTo>
                  <a:lnTo>
                    <a:pt x="549783" y="405130"/>
                  </a:lnTo>
                  <a:lnTo>
                    <a:pt x="501904" y="416306"/>
                  </a:lnTo>
                  <a:lnTo>
                    <a:pt x="452120" y="423164"/>
                  </a:lnTo>
                  <a:lnTo>
                    <a:pt x="401447" y="425323"/>
                  </a:lnTo>
                  <a:lnTo>
                    <a:pt x="350647" y="423164"/>
                  </a:lnTo>
                  <a:lnTo>
                    <a:pt x="300863" y="416306"/>
                  </a:lnTo>
                  <a:lnTo>
                    <a:pt x="253111" y="405130"/>
                  </a:lnTo>
                  <a:lnTo>
                    <a:pt x="208280" y="389382"/>
                  </a:lnTo>
                  <a:lnTo>
                    <a:pt x="167386" y="369062"/>
                  </a:lnTo>
                  <a:lnTo>
                    <a:pt x="120650" y="335026"/>
                  </a:lnTo>
                  <a:lnTo>
                    <a:pt x="89154" y="296799"/>
                  </a:lnTo>
                  <a:lnTo>
                    <a:pt x="72898" y="256286"/>
                  </a:lnTo>
                  <a:lnTo>
                    <a:pt x="71882" y="214884"/>
                  </a:lnTo>
                  <a:lnTo>
                    <a:pt x="86233" y="174117"/>
                  </a:lnTo>
                  <a:lnTo>
                    <a:pt x="121666" y="129921"/>
                  </a:lnTo>
                  <a:lnTo>
                    <a:pt x="167386" y="96901"/>
                  </a:lnTo>
                  <a:lnTo>
                    <a:pt x="208407" y="76708"/>
                  </a:lnTo>
                  <a:lnTo>
                    <a:pt x="253365" y="60960"/>
                  </a:lnTo>
                  <a:lnTo>
                    <a:pt x="301117" y="49657"/>
                  </a:lnTo>
                  <a:lnTo>
                    <a:pt x="350901" y="42926"/>
                  </a:lnTo>
                  <a:lnTo>
                    <a:pt x="401701" y="40767"/>
                  </a:lnTo>
                  <a:lnTo>
                    <a:pt x="452374" y="42926"/>
                  </a:lnTo>
                  <a:lnTo>
                    <a:pt x="502158" y="49657"/>
                  </a:lnTo>
                  <a:lnTo>
                    <a:pt x="549910" y="60960"/>
                  </a:lnTo>
                  <a:lnTo>
                    <a:pt x="594741" y="76708"/>
                  </a:lnTo>
                  <a:lnTo>
                    <a:pt x="635762" y="96901"/>
                  </a:lnTo>
                  <a:lnTo>
                    <a:pt x="681355" y="130048"/>
                  </a:lnTo>
                  <a:lnTo>
                    <a:pt x="716661" y="174117"/>
                  </a:lnTo>
                  <a:lnTo>
                    <a:pt x="730885" y="214884"/>
                  </a:lnTo>
                  <a:lnTo>
                    <a:pt x="730885" y="100977"/>
                  </a:lnTo>
                  <a:lnTo>
                    <a:pt x="700913" y="77724"/>
                  </a:lnTo>
                  <a:lnTo>
                    <a:pt x="644525" y="47498"/>
                  </a:lnTo>
                  <a:lnTo>
                    <a:pt x="626872" y="40767"/>
                  </a:lnTo>
                  <a:lnTo>
                    <a:pt x="599948" y="30353"/>
                  </a:lnTo>
                  <a:lnTo>
                    <a:pt x="552704" y="17145"/>
                  </a:lnTo>
                  <a:lnTo>
                    <a:pt x="503428" y="7620"/>
                  </a:lnTo>
                  <a:lnTo>
                    <a:pt x="452755" y="1905"/>
                  </a:lnTo>
                  <a:lnTo>
                    <a:pt x="401447" y="0"/>
                  </a:lnTo>
                  <a:lnTo>
                    <a:pt x="350139" y="1905"/>
                  </a:lnTo>
                  <a:lnTo>
                    <a:pt x="299466" y="7620"/>
                  </a:lnTo>
                  <a:lnTo>
                    <a:pt x="250190" y="17145"/>
                  </a:lnTo>
                  <a:lnTo>
                    <a:pt x="202946" y="30353"/>
                  </a:lnTo>
                  <a:lnTo>
                    <a:pt x="158496" y="47498"/>
                  </a:lnTo>
                  <a:lnTo>
                    <a:pt x="117348" y="68326"/>
                  </a:lnTo>
                  <a:lnTo>
                    <a:pt x="82550" y="91440"/>
                  </a:lnTo>
                  <a:lnTo>
                    <a:pt x="51308" y="118872"/>
                  </a:lnTo>
                  <a:lnTo>
                    <a:pt x="24003" y="153416"/>
                  </a:lnTo>
                  <a:lnTo>
                    <a:pt x="6985" y="189484"/>
                  </a:lnTo>
                  <a:lnTo>
                    <a:pt x="0" y="226568"/>
                  </a:lnTo>
                  <a:lnTo>
                    <a:pt x="3175" y="263779"/>
                  </a:lnTo>
                  <a:lnTo>
                    <a:pt x="16510" y="300355"/>
                  </a:lnTo>
                  <a:lnTo>
                    <a:pt x="40005" y="335534"/>
                  </a:lnTo>
                  <a:lnTo>
                    <a:pt x="73660" y="368427"/>
                  </a:lnTo>
                  <a:lnTo>
                    <a:pt x="117348" y="398526"/>
                  </a:lnTo>
                  <a:lnTo>
                    <a:pt x="158496" y="419481"/>
                  </a:lnTo>
                  <a:lnTo>
                    <a:pt x="202946" y="436499"/>
                  </a:lnTo>
                  <a:lnTo>
                    <a:pt x="250190" y="449834"/>
                  </a:lnTo>
                  <a:lnTo>
                    <a:pt x="299466" y="459359"/>
                  </a:lnTo>
                  <a:lnTo>
                    <a:pt x="350139" y="465074"/>
                  </a:lnTo>
                  <a:lnTo>
                    <a:pt x="401447" y="466979"/>
                  </a:lnTo>
                  <a:lnTo>
                    <a:pt x="452882" y="465074"/>
                  </a:lnTo>
                  <a:lnTo>
                    <a:pt x="503428" y="459359"/>
                  </a:lnTo>
                  <a:lnTo>
                    <a:pt x="552831" y="449834"/>
                  </a:lnTo>
                  <a:lnTo>
                    <a:pt x="599948" y="436499"/>
                  </a:lnTo>
                  <a:lnTo>
                    <a:pt x="685673" y="398526"/>
                  </a:lnTo>
                  <a:lnTo>
                    <a:pt x="730504" y="367538"/>
                  </a:lnTo>
                  <a:lnTo>
                    <a:pt x="764667" y="333375"/>
                  </a:lnTo>
                  <a:lnTo>
                    <a:pt x="788162" y="296799"/>
                  </a:lnTo>
                  <a:lnTo>
                    <a:pt x="800735" y="259080"/>
                  </a:lnTo>
                  <a:lnTo>
                    <a:pt x="802513" y="220726"/>
                  </a:lnTo>
                  <a:close/>
                </a:path>
              </a:pathLst>
            </a:custGeom>
            <a:solidFill>
              <a:srgbClr val="B0B4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7305039" y="670559"/>
              <a:ext cx="701040" cy="264160"/>
            </a:xfrm>
            <a:custGeom>
              <a:avLst/>
              <a:gdLst/>
              <a:ahLst/>
              <a:cxnLst/>
              <a:rect l="l" t="t" r="r" b="b"/>
              <a:pathLst>
                <a:path w="701040" h="264159">
                  <a:moveTo>
                    <a:pt x="203326" y="0"/>
                  </a:moveTo>
                  <a:lnTo>
                    <a:pt x="45465" y="85725"/>
                  </a:lnTo>
                  <a:lnTo>
                    <a:pt x="0" y="191770"/>
                  </a:lnTo>
                  <a:lnTo>
                    <a:pt x="41528" y="256286"/>
                  </a:lnTo>
                  <a:lnTo>
                    <a:pt x="57784" y="233552"/>
                  </a:lnTo>
                  <a:lnTo>
                    <a:pt x="77088" y="213360"/>
                  </a:lnTo>
                  <a:lnTo>
                    <a:pt x="122935" y="181101"/>
                  </a:lnTo>
                  <a:lnTo>
                    <a:pt x="164083" y="161416"/>
                  </a:lnTo>
                  <a:lnTo>
                    <a:pt x="209041" y="146050"/>
                  </a:lnTo>
                  <a:lnTo>
                    <a:pt x="257048" y="135127"/>
                  </a:lnTo>
                  <a:lnTo>
                    <a:pt x="307085" y="128524"/>
                  </a:lnTo>
                  <a:lnTo>
                    <a:pt x="358012" y="126364"/>
                  </a:lnTo>
                  <a:lnTo>
                    <a:pt x="408939" y="128524"/>
                  </a:lnTo>
                  <a:lnTo>
                    <a:pt x="458977" y="135127"/>
                  </a:lnTo>
                  <a:lnTo>
                    <a:pt x="506983" y="146050"/>
                  </a:lnTo>
                  <a:lnTo>
                    <a:pt x="552068" y="161416"/>
                  </a:lnTo>
                  <a:lnTo>
                    <a:pt x="593216" y="181101"/>
                  </a:lnTo>
                  <a:lnTo>
                    <a:pt x="639063" y="213360"/>
                  </a:lnTo>
                  <a:lnTo>
                    <a:pt x="674496" y="256286"/>
                  </a:lnTo>
                  <a:lnTo>
                    <a:pt x="688339" y="264160"/>
                  </a:lnTo>
                  <a:lnTo>
                    <a:pt x="696594" y="251840"/>
                  </a:lnTo>
                  <a:lnTo>
                    <a:pt x="700404" y="226187"/>
                  </a:lnTo>
                  <a:lnTo>
                    <a:pt x="701039" y="193548"/>
                  </a:lnTo>
                  <a:lnTo>
                    <a:pt x="700151" y="166877"/>
                  </a:lnTo>
                  <a:lnTo>
                    <a:pt x="698753" y="143510"/>
                  </a:lnTo>
                  <a:lnTo>
                    <a:pt x="696976" y="120650"/>
                  </a:lnTo>
                  <a:lnTo>
                    <a:pt x="497204" y="4952"/>
                  </a:lnTo>
                  <a:lnTo>
                    <a:pt x="203326" y="0"/>
                  </a:lnTo>
                  <a:close/>
                </a:path>
              </a:pathLst>
            </a:custGeom>
            <a:solidFill>
              <a:srgbClr val="A0A4B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7264400" y="863599"/>
              <a:ext cx="802640" cy="121920"/>
            </a:xfrm>
            <a:custGeom>
              <a:avLst/>
              <a:gdLst/>
              <a:ahLst/>
              <a:cxnLst/>
              <a:rect l="l" t="t" r="r" b="b"/>
              <a:pathLst>
                <a:path w="802640" h="121919">
                  <a:moveTo>
                    <a:pt x="60960" y="102235"/>
                  </a:moveTo>
                  <a:lnTo>
                    <a:pt x="127" y="0"/>
                  </a:lnTo>
                  <a:lnTo>
                    <a:pt x="0" y="121793"/>
                  </a:lnTo>
                  <a:lnTo>
                    <a:pt x="60960" y="102235"/>
                  </a:lnTo>
                  <a:close/>
                </a:path>
                <a:path w="802640" h="121919">
                  <a:moveTo>
                    <a:pt x="802132" y="635"/>
                  </a:moveTo>
                  <a:lnTo>
                    <a:pt x="748538" y="60960"/>
                  </a:lnTo>
                  <a:lnTo>
                    <a:pt x="802132" y="121793"/>
                  </a:lnTo>
                  <a:lnTo>
                    <a:pt x="802132" y="635"/>
                  </a:lnTo>
                  <a:close/>
                </a:path>
              </a:pathLst>
            </a:custGeom>
            <a:solidFill>
              <a:srgbClr val="B0B4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7325359" y="731519"/>
              <a:ext cx="670560" cy="386080"/>
            </a:xfrm>
            <a:custGeom>
              <a:avLst/>
              <a:gdLst/>
              <a:ahLst/>
              <a:cxnLst/>
              <a:rect l="l" t="t" r="r" b="b"/>
              <a:pathLst>
                <a:path w="670559" h="386080">
                  <a:moveTo>
                    <a:pt x="335153" y="0"/>
                  </a:moveTo>
                  <a:lnTo>
                    <a:pt x="274828" y="3048"/>
                  </a:lnTo>
                  <a:lnTo>
                    <a:pt x="218186" y="12064"/>
                  </a:lnTo>
                  <a:lnTo>
                    <a:pt x="165989" y="26288"/>
                  </a:lnTo>
                  <a:lnTo>
                    <a:pt x="119253" y="45338"/>
                  </a:lnTo>
                  <a:lnTo>
                    <a:pt x="78867" y="68579"/>
                  </a:lnTo>
                  <a:lnTo>
                    <a:pt x="45720" y="95503"/>
                  </a:lnTo>
                  <a:lnTo>
                    <a:pt x="20955" y="125475"/>
                  </a:lnTo>
                  <a:lnTo>
                    <a:pt x="0" y="192786"/>
                  </a:lnTo>
                  <a:lnTo>
                    <a:pt x="5461" y="227456"/>
                  </a:lnTo>
                  <a:lnTo>
                    <a:pt x="45720" y="290067"/>
                  </a:lnTo>
                  <a:lnTo>
                    <a:pt x="78867" y="316991"/>
                  </a:lnTo>
                  <a:lnTo>
                    <a:pt x="119253" y="340232"/>
                  </a:lnTo>
                  <a:lnTo>
                    <a:pt x="165989" y="359282"/>
                  </a:lnTo>
                  <a:lnTo>
                    <a:pt x="218186" y="373506"/>
                  </a:lnTo>
                  <a:lnTo>
                    <a:pt x="274828" y="382524"/>
                  </a:lnTo>
                  <a:lnTo>
                    <a:pt x="335153" y="385572"/>
                  </a:lnTo>
                  <a:lnTo>
                    <a:pt x="395350" y="382524"/>
                  </a:lnTo>
                  <a:lnTo>
                    <a:pt x="452120" y="373506"/>
                  </a:lnTo>
                  <a:lnTo>
                    <a:pt x="504317" y="359282"/>
                  </a:lnTo>
                  <a:lnTo>
                    <a:pt x="551053" y="340232"/>
                  </a:lnTo>
                  <a:lnTo>
                    <a:pt x="591439" y="316991"/>
                  </a:lnTo>
                  <a:lnTo>
                    <a:pt x="624459" y="290067"/>
                  </a:lnTo>
                  <a:lnTo>
                    <a:pt x="649224" y="260095"/>
                  </a:lnTo>
                  <a:lnTo>
                    <a:pt x="670306" y="192786"/>
                  </a:lnTo>
                  <a:lnTo>
                    <a:pt x="664845" y="158114"/>
                  </a:lnTo>
                  <a:lnTo>
                    <a:pt x="624459" y="95503"/>
                  </a:lnTo>
                  <a:lnTo>
                    <a:pt x="591439" y="68579"/>
                  </a:lnTo>
                  <a:lnTo>
                    <a:pt x="551053" y="45338"/>
                  </a:lnTo>
                  <a:lnTo>
                    <a:pt x="504317" y="26288"/>
                  </a:lnTo>
                  <a:lnTo>
                    <a:pt x="452120" y="12064"/>
                  </a:lnTo>
                  <a:lnTo>
                    <a:pt x="395350" y="3048"/>
                  </a:lnTo>
                  <a:lnTo>
                    <a:pt x="335153" y="0"/>
                  </a:lnTo>
                  <a:close/>
                </a:path>
              </a:pathLst>
            </a:custGeom>
            <a:solidFill>
              <a:srgbClr val="3D7DFF">
                <a:alpha val="9803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7294879" y="934719"/>
              <a:ext cx="731520" cy="263525"/>
            </a:xfrm>
            <a:custGeom>
              <a:avLst/>
              <a:gdLst/>
              <a:ahLst/>
              <a:cxnLst/>
              <a:rect l="l" t="t" r="r" b="b"/>
              <a:pathLst>
                <a:path w="731520" h="263525">
                  <a:moveTo>
                    <a:pt x="730885" y="0"/>
                  </a:moveTo>
                  <a:lnTo>
                    <a:pt x="700659" y="35940"/>
                  </a:lnTo>
                  <a:lnTo>
                    <a:pt x="665988" y="66801"/>
                  </a:lnTo>
                  <a:lnTo>
                    <a:pt x="627506" y="92201"/>
                  </a:lnTo>
                  <a:lnTo>
                    <a:pt x="585724" y="111760"/>
                  </a:lnTo>
                  <a:lnTo>
                    <a:pt x="541274" y="125222"/>
                  </a:lnTo>
                  <a:lnTo>
                    <a:pt x="495046" y="131952"/>
                  </a:lnTo>
                  <a:lnTo>
                    <a:pt x="427990" y="137032"/>
                  </a:lnTo>
                  <a:lnTo>
                    <a:pt x="366522" y="139953"/>
                  </a:lnTo>
                  <a:lnTo>
                    <a:pt x="310642" y="140462"/>
                  </a:lnTo>
                  <a:lnTo>
                    <a:pt x="260603" y="138175"/>
                  </a:lnTo>
                  <a:lnTo>
                    <a:pt x="216789" y="133095"/>
                  </a:lnTo>
                  <a:lnTo>
                    <a:pt x="179324" y="124840"/>
                  </a:lnTo>
                  <a:lnTo>
                    <a:pt x="98298" y="82295"/>
                  </a:lnTo>
                  <a:lnTo>
                    <a:pt x="50292" y="44830"/>
                  </a:lnTo>
                  <a:lnTo>
                    <a:pt x="14224" y="13335"/>
                  </a:lnTo>
                  <a:lnTo>
                    <a:pt x="126" y="0"/>
                  </a:lnTo>
                  <a:lnTo>
                    <a:pt x="0" y="69723"/>
                  </a:lnTo>
                  <a:lnTo>
                    <a:pt x="14097" y="101473"/>
                  </a:lnTo>
                  <a:lnTo>
                    <a:pt x="73914" y="170561"/>
                  </a:lnTo>
                  <a:lnTo>
                    <a:pt x="205740" y="237743"/>
                  </a:lnTo>
                  <a:lnTo>
                    <a:pt x="436118" y="263525"/>
                  </a:lnTo>
                  <a:lnTo>
                    <a:pt x="509397" y="257048"/>
                  </a:lnTo>
                  <a:lnTo>
                    <a:pt x="569976" y="239267"/>
                  </a:lnTo>
                  <a:lnTo>
                    <a:pt x="618744" y="212851"/>
                  </a:lnTo>
                  <a:lnTo>
                    <a:pt x="657098" y="180212"/>
                  </a:lnTo>
                  <a:lnTo>
                    <a:pt x="686053" y="144144"/>
                  </a:lnTo>
                  <a:lnTo>
                    <a:pt x="706754" y="106934"/>
                  </a:lnTo>
                  <a:lnTo>
                    <a:pt x="728345" y="40004"/>
                  </a:lnTo>
                  <a:lnTo>
                    <a:pt x="731393" y="15366"/>
                  </a:lnTo>
                  <a:lnTo>
                    <a:pt x="730885" y="0"/>
                  </a:lnTo>
                  <a:close/>
                </a:path>
              </a:pathLst>
            </a:custGeom>
            <a:solidFill>
              <a:srgbClr val="B0B4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7264400" y="640079"/>
              <a:ext cx="802640" cy="467359"/>
            </a:xfrm>
            <a:custGeom>
              <a:avLst/>
              <a:gdLst/>
              <a:ahLst/>
              <a:cxnLst/>
              <a:rect l="l" t="t" r="r" b="b"/>
              <a:pathLst>
                <a:path w="802640" h="467359">
                  <a:moveTo>
                    <a:pt x="802640" y="233553"/>
                  </a:moveTo>
                  <a:lnTo>
                    <a:pt x="797941" y="197739"/>
                  </a:lnTo>
                  <a:lnTo>
                    <a:pt x="760349" y="128905"/>
                  </a:lnTo>
                  <a:lnTo>
                    <a:pt x="732028" y="101688"/>
                  </a:lnTo>
                  <a:lnTo>
                    <a:pt x="732028" y="233553"/>
                  </a:lnTo>
                  <a:lnTo>
                    <a:pt x="725932" y="270383"/>
                  </a:lnTo>
                  <a:lnTo>
                    <a:pt x="707644" y="306070"/>
                  </a:lnTo>
                  <a:lnTo>
                    <a:pt x="677418" y="339471"/>
                  </a:lnTo>
                  <a:lnTo>
                    <a:pt x="635254" y="369697"/>
                  </a:lnTo>
                  <a:lnTo>
                    <a:pt x="594360" y="389890"/>
                  </a:lnTo>
                  <a:lnTo>
                    <a:pt x="549529" y="405638"/>
                  </a:lnTo>
                  <a:lnTo>
                    <a:pt x="501904" y="416941"/>
                  </a:lnTo>
                  <a:lnTo>
                    <a:pt x="452120" y="423672"/>
                  </a:lnTo>
                  <a:lnTo>
                    <a:pt x="401447" y="425958"/>
                  </a:lnTo>
                  <a:lnTo>
                    <a:pt x="350774" y="423672"/>
                  </a:lnTo>
                  <a:lnTo>
                    <a:pt x="300990" y="416941"/>
                  </a:lnTo>
                  <a:lnTo>
                    <a:pt x="253238" y="405638"/>
                  </a:lnTo>
                  <a:lnTo>
                    <a:pt x="208407" y="389890"/>
                  </a:lnTo>
                  <a:lnTo>
                    <a:pt x="167386" y="369697"/>
                  </a:lnTo>
                  <a:lnTo>
                    <a:pt x="125095" y="339471"/>
                  </a:lnTo>
                  <a:lnTo>
                    <a:pt x="94869" y="306070"/>
                  </a:lnTo>
                  <a:lnTo>
                    <a:pt x="76708" y="270383"/>
                  </a:lnTo>
                  <a:lnTo>
                    <a:pt x="70739" y="233553"/>
                  </a:lnTo>
                  <a:lnTo>
                    <a:pt x="76835" y="196850"/>
                  </a:lnTo>
                  <a:lnTo>
                    <a:pt x="94996" y="161163"/>
                  </a:lnTo>
                  <a:lnTo>
                    <a:pt x="125222" y="127635"/>
                  </a:lnTo>
                  <a:lnTo>
                    <a:pt x="167386" y="97536"/>
                  </a:lnTo>
                  <a:lnTo>
                    <a:pt x="208280" y="77216"/>
                  </a:lnTo>
                  <a:lnTo>
                    <a:pt x="252984" y="61468"/>
                  </a:lnTo>
                  <a:lnTo>
                    <a:pt x="300736" y="50292"/>
                  </a:lnTo>
                  <a:lnTo>
                    <a:pt x="350393" y="43434"/>
                  </a:lnTo>
                  <a:lnTo>
                    <a:pt x="401066" y="41275"/>
                  </a:lnTo>
                  <a:lnTo>
                    <a:pt x="451866" y="43561"/>
                  </a:lnTo>
                  <a:lnTo>
                    <a:pt x="501523" y="50292"/>
                  </a:lnTo>
                  <a:lnTo>
                    <a:pt x="549402" y="61468"/>
                  </a:lnTo>
                  <a:lnTo>
                    <a:pt x="594233" y="77216"/>
                  </a:lnTo>
                  <a:lnTo>
                    <a:pt x="635254" y="97536"/>
                  </a:lnTo>
                  <a:lnTo>
                    <a:pt x="677672" y="127635"/>
                  </a:lnTo>
                  <a:lnTo>
                    <a:pt x="708025" y="161163"/>
                  </a:lnTo>
                  <a:lnTo>
                    <a:pt x="726059" y="196850"/>
                  </a:lnTo>
                  <a:lnTo>
                    <a:pt x="732028" y="233553"/>
                  </a:lnTo>
                  <a:lnTo>
                    <a:pt x="732028" y="101688"/>
                  </a:lnTo>
                  <a:lnTo>
                    <a:pt x="685165" y="68326"/>
                  </a:lnTo>
                  <a:lnTo>
                    <a:pt x="644144" y="47498"/>
                  </a:lnTo>
                  <a:lnTo>
                    <a:pt x="599694" y="30353"/>
                  </a:lnTo>
                  <a:lnTo>
                    <a:pt x="552450" y="17145"/>
                  </a:lnTo>
                  <a:lnTo>
                    <a:pt x="503174" y="7620"/>
                  </a:lnTo>
                  <a:lnTo>
                    <a:pt x="452628" y="1905"/>
                  </a:lnTo>
                  <a:lnTo>
                    <a:pt x="401320" y="0"/>
                  </a:lnTo>
                  <a:lnTo>
                    <a:pt x="350012" y="1905"/>
                  </a:lnTo>
                  <a:lnTo>
                    <a:pt x="299339" y="7620"/>
                  </a:lnTo>
                  <a:lnTo>
                    <a:pt x="250190" y="17145"/>
                  </a:lnTo>
                  <a:lnTo>
                    <a:pt x="202946" y="30353"/>
                  </a:lnTo>
                  <a:lnTo>
                    <a:pt x="158496" y="47498"/>
                  </a:lnTo>
                  <a:lnTo>
                    <a:pt x="117348" y="68326"/>
                  </a:lnTo>
                  <a:lnTo>
                    <a:pt x="75184" y="97282"/>
                  </a:lnTo>
                  <a:lnTo>
                    <a:pt x="42291" y="128905"/>
                  </a:lnTo>
                  <a:lnTo>
                    <a:pt x="18796" y="162687"/>
                  </a:lnTo>
                  <a:lnTo>
                    <a:pt x="0" y="233553"/>
                  </a:lnTo>
                  <a:lnTo>
                    <a:pt x="4699" y="269240"/>
                  </a:lnTo>
                  <a:lnTo>
                    <a:pt x="42291" y="338074"/>
                  </a:lnTo>
                  <a:lnTo>
                    <a:pt x="75184" y="369697"/>
                  </a:lnTo>
                  <a:lnTo>
                    <a:pt x="117348" y="398653"/>
                  </a:lnTo>
                  <a:lnTo>
                    <a:pt x="158496" y="419608"/>
                  </a:lnTo>
                  <a:lnTo>
                    <a:pt x="203073" y="436626"/>
                  </a:lnTo>
                  <a:lnTo>
                    <a:pt x="250190" y="449961"/>
                  </a:lnTo>
                  <a:lnTo>
                    <a:pt x="299339" y="459359"/>
                  </a:lnTo>
                  <a:lnTo>
                    <a:pt x="350012" y="465074"/>
                  </a:lnTo>
                  <a:lnTo>
                    <a:pt x="401320" y="466979"/>
                  </a:lnTo>
                  <a:lnTo>
                    <a:pt x="452755" y="465074"/>
                  </a:lnTo>
                  <a:lnTo>
                    <a:pt x="503174" y="459359"/>
                  </a:lnTo>
                  <a:lnTo>
                    <a:pt x="552577" y="449961"/>
                  </a:lnTo>
                  <a:lnTo>
                    <a:pt x="599694" y="436626"/>
                  </a:lnTo>
                  <a:lnTo>
                    <a:pt x="685165" y="398653"/>
                  </a:lnTo>
                  <a:lnTo>
                    <a:pt x="727456" y="369697"/>
                  </a:lnTo>
                  <a:lnTo>
                    <a:pt x="760349" y="338074"/>
                  </a:lnTo>
                  <a:lnTo>
                    <a:pt x="783844" y="304419"/>
                  </a:lnTo>
                  <a:lnTo>
                    <a:pt x="802640" y="233553"/>
                  </a:lnTo>
                  <a:close/>
                </a:path>
              </a:pathLst>
            </a:custGeom>
            <a:solidFill>
              <a:srgbClr val="D5D7E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" name="object 1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756399" y="1371599"/>
              <a:ext cx="101598" cy="142239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193279" y="1056639"/>
              <a:ext cx="223520" cy="193039"/>
            </a:xfrm>
            <a:prstGeom prst="rect">
              <a:avLst/>
            </a:prstGeom>
          </p:spPr>
        </p:pic>
        <p:sp>
          <p:nvSpPr>
            <p:cNvPr id="17" name="object 17"/>
            <p:cNvSpPr/>
            <p:nvPr/>
          </p:nvSpPr>
          <p:spPr>
            <a:xfrm>
              <a:off x="6766559" y="1127759"/>
              <a:ext cx="518159" cy="375920"/>
            </a:xfrm>
            <a:custGeom>
              <a:avLst/>
              <a:gdLst/>
              <a:ahLst/>
              <a:cxnLst/>
              <a:rect l="l" t="t" r="r" b="b"/>
              <a:pathLst>
                <a:path w="518159" h="375919">
                  <a:moveTo>
                    <a:pt x="445008" y="0"/>
                  </a:moveTo>
                  <a:lnTo>
                    <a:pt x="435101" y="253"/>
                  </a:lnTo>
                  <a:lnTo>
                    <a:pt x="425450" y="2921"/>
                  </a:lnTo>
                  <a:lnTo>
                    <a:pt x="0" y="244601"/>
                  </a:lnTo>
                  <a:lnTo>
                    <a:pt x="77597" y="375792"/>
                  </a:lnTo>
                  <a:lnTo>
                    <a:pt x="506222" y="132079"/>
                  </a:lnTo>
                  <a:lnTo>
                    <a:pt x="512572" y="124205"/>
                  </a:lnTo>
                  <a:lnTo>
                    <a:pt x="516763" y="113537"/>
                  </a:lnTo>
                  <a:lnTo>
                    <a:pt x="518160" y="100202"/>
                  </a:lnTo>
                  <a:lnTo>
                    <a:pt x="513207" y="72516"/>
                  </a:lnTo>
                  <a:lnTo>
                    <a:pt x="485394" y="25019"/>
                  </a:lnTo>
                  <a:lnTo>
                    <a:pt x="445008" y="0"/>
                  </a:lnTo>
                  <a:close/>
                </a:path>
              </a:pathLst>
            </a:custGeom>
            <a:solidFill>
              <a:srgbClr val="00B5D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8" name="object 1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756399" y="1371599"/>
              <a:ext cx="101598" cy="142239"/>
            </a:xfrm>
            <a:prstGeom prst="rect">
              <a:avLst/>
            </a:prstGeom>
          </p:spPr>
        </p:pic>
      </p:grpSp>
      <p:sp>
        <p:nvSpPr>
          <p:cNvPr id="19" name="object 19"/>
          <p:cNvSpPr txBox="1"/>
          <p:nvPr/>
        </p:nvSpPr>
        <p:spPr>
          <a:xfrm>
            <a:off x="591819" y="1390141"/>
            <a:ext cx="3930015" cy="2947035"/>
          </a:xfrm>
          <a:prstGeom prst="rect">
            <a:avLst/>
          </a:prstGeom>
        </p:spPr>
        <p:txBody>
          <a:bodyPr vert="horz" wrap="square" lIns="0" tIns="539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25"/>
              </a:spcBef>
            </a:pPr>
            <a:r>
              <a:rPr sz="2400" dirty="0">
                <a:solidFill>
                  <a:srgbClr val="00B5DD"/>
                </a:solidFill>
                <a:latin typeface="Raleway" panose="020B0503030101060003" pitchFamily="34" charset="0"/>
                <a:cs typeface="Segoe UI Symbol"/>
              </a:rPr>
              <a:t>▸</a:t>
            </a:r>
            <a:r>
              <a:rPr sz="2400" spc="195" dirty="0">
                <a:solidFill>
                  <a:srgbClr val="00B5DD"/>
                </a:solidFill>
                <a:latin typeface="Raleway" panose="020B0503030101060003" pitchFamily="34" charset="0"/>
                <a:cs typeface="Segoe UI Symbol"/>
              </a:rPr>
              <a:t> </a:t>
            </a:r>
            <a:r>
              <a:rPr sz="2000" spc="-5" dirty="0">
                <a:solidFill>
                  <a:srgbClr val="393E50"/>
                </a:solidFill>
                <a:latin typeface="Raleway" panose="020B0503030101060003" pitchFamily="34" charset="0"/>
                <a:cs typeface="Times New Roman"/>
              </a:rPr>
              <a:t>Introduction</a:t>
            </a:r>
            <a:endParaRPr sz="2000" dirty="0">
              <a:latin typeface="Raleway" panose="020B0503030101060003" pitchFamily="34" charset="0"/>
              <a:cs typeface="Times New Roman"/>
            </a:endParaRPr>
          </a:p>
          <a:p>
            <a:pPr marL="12700">
              <a:lnSpc>
                <a:spcPts val="2845"/>
              </a:lnSpc>
              <a:spcBef>
                <a:spcPts val="325"/>
              </a:spcBef>
            </a:pPr>
            <a:r>
              <a:rPr sz="2400" dirty="0">
                <a:solidFill>
                  <a:srgbClr val="00B5DD"/>
                </a:solidFill>
                <a:latin typeface="Raleway" panose="020B0503030101060003" pitchFamily="34" charset="0"/>
                <a:cs typeface="Cambria Math"/>
              </a:rPr>
              <a:t>▸ </a:t>
            </a:r>
            <a:r>
              <a:rPr sz="2400" spc="-185" dirty="0">
                <a:solidFill>
                  <a:srgbClr val="00B5DD"/>
                </a:solidFill>
                <a:latin typeface="Raleway" panose="020B0503030101060003" pitchFamily="34" charset="0"/>
                <a:cs typeface="Cambria Math"/>
              </a:rPr>
              <a:t> </a:t>
            </a:r>
            <a:r>
              <a:rPr sz="2000" spc="20" dirty="0">
                <a:solidFill>
                  <a:srgbClr val="393E50"/>
                </a:solidFill>
                <a:latin typeface="Raleway" panose="020B0503030101060003" pitchFamily="34" charset="0"/>
                <a:cs typeface="Times New Roman"/>
              </a:rPr>
              <a:t>B</a:t>
            </a:r>
            <a:r>
              <a:rPr sz="2000" spc="-170" dirty="0">
                <a:solidFill>
                  <a:srgbClr val="393E50"/>
                </a:solidFill>
                <a:latin typeface="Raleway" panose="020B0503030101060003" pitchFamily="34" charset="0"/>
                <a:cs typeface="Times New Roman"/>
              </a:rPr>
              <a:t>O</a:t>
            </a:r>
            <a:r>
              <a:rPr sz="2000" spc="85" dirty="0">
                <a:solidFill>
                  <a:srgbClr val="393E50"/>
                </a:solidFill>
                <a:latin typeface="Raleway" panose="020B0503030101060003" pitchFamily="34" charset="0"/>
                <a:cs typeface="Times New Roman"/>
              </a:rPr>
              <a:t>S</a:t>
            </a:r>
            <a:r>
              <a:rPr sz="2000" dirty="0">
                <a:solidFill>
                  <a:srgbClr val="393E50"/>
                </a:solidFill>
                <a:latin typeface="Raleway" panose="020B0503030101060003" pitchFamily="34" charset="0"/>
                <a:cs typeface="Times New Roman"/>
              </a:rPr>
              <a:t>S</a:t>
            </a:r>
            <a:r>
              <a:rPr sz="2000" spc="-175" dirty="0">
                <a:solidFill>
                  <a:srgbClr val="393E50"/>
                </a:solidFill>
                <a:latin typeface="Raleway" panose="020B0503030101060003" pitchFamily="34" charset="0"/>
                <a:cs typeface="Times New Roman"/>
              </a:rPr>
              <a:t> </a:t>
            </a:r>
            <a:r>
              <a:rPr sz="2000" spc="85" dirty="0">
                <a:solidFill>
                  <a:srgbClr val="393E50"/>
                </a:solidFill>
                <a:latin typeface="Raleway" panose="020B0503030101060003" pitchFamily="34" charset="0"/>
                <a:cs typeface="Times New Roman"/>
              </a:rPr>
              <a:t>P</a:t>
            </a:r>
            <a:r>
              <a:rPr sz="2000" spc="-30" dirty="0">
                <a:solidFill>
                  <a:srgbClr val="393E50"/>
                </a:solidFill>
                <a:latin typeface="Raleway" panose="020B0503030101060003" pitchFamily="34" charset="0"/>
                <a:cs typeface="Times New Roman"/>
              </a:rPr>
              <a:t>r</a:t>
            </a:r>
            <a:r>
              <a:rPr sz="2000" spc="35" dirty="0">
                <a:solidFill>
                  <a:srgbClr val="393E50"/>
                </a:solidFill>
                <a:latin typeface="Raleway" panose="020B0503030101060003" pitchFamily="34" charset="0"/>
                <a:cs typeface="Times New Roman"/>
              </a:rPr>
              <a:t>o</a:t>
            </a:r>
            <a:r>
              <a:rPr sz="2000" spc="70" dirty="0">
                <a:solidFill>
                  <a:srgbClr val="393E50"/>
                </a:solidFill>
                <a:latin typeface="Raleway" panose="020B0503030101060003" pitchFamily="34" charset="0"/>
                <a:cs typeface="Times New Roman"/>
              </a:rPr>
              <a:t>c</a:t>
            </a:r>
            <a:r>
              <a:rPr sz="2000" spc="-10" dirty="0">
                <a:solidFill>
                  <a:srgbClr val="393E50"/>
                </a:solidFill>
                <a:latin typeface="Raleway" panose="020B0503030101060003" pitchFamily="34" charset="0"/>
                <a:cs typeface="Times New Roman"/>
              </a:rPr>
              <a:t>e</a:t>
            </a:r>
            <a:r>
              <a:rPr sz="2000" spc="100" dirty="0">
                <a:solidFill>
                  <a:srgbClr val="393E50"/>
                </a:solidFill>
                <a:latin typeface="Raleway" panose="020B0503030101060003" pitchFamily="34" charset="0"/>
                <a:cs typeface="Times New Roman"/>
              </a:rPr>
              <a:t>s</a:t>
            </a:r>
            <a:r>
              <a:rPr sz="2000" dirty="0">
                <a:solidFill>
                  <a:srgbClr val="393E50"/>
                </a:solidFill>
                <a:latin typeface="Raleway" panose="020B0503030101060003" pitchFamily="34" charset="0"/>
                <a:cs typeface="Times New Roman"/>
              </a:rPr>
              <a:t>s</a:t>
            </a:r>
            <a:endParaRPr sz="2000" dirty="0">
              <a:latin typeface="Raleway" panose="020B0503030101060003" pitchFamily="34" charset="0"/>
              <a:cs typeface="Times New Roman"/>
            </a:endParaRPr>
          </a:p>
          <a:p>
            <a:pPr marL="12700">
              <a:lnSpc>
                <a:spcPts val="2805"/>
              </a:lnSpc>
            </a:pPr>
            <a:r>
              <a:rPr sz="2400" dirty="0">
                <a:solidFill>
                  <a:srgbClr val="00B5DD"/>
                </a:solidFill>
                <a:latin typeface="Raleway" panose="020B0503030101060003" pitchFamily="34" charset="0"/>
                <a:cs typeface="Cambria Math"/>
              </a:rPr>
              <a:t>▸</a:t>
            </a:r>
            <a:r>
              <a:rPr sz="2400" spc="330" dirty="0">
                <a:solidFill>
                  <a:srgbClr val="00B5DD"/>
                </a:solidFill>
                <a:latin typeface="Raleway" panose="020B0503030101060003" pitchFamily="34" charset="0"/>
                <a:cs typeface="Cambria Math"/>
              </a:rPr>
              <a:t> </a:t>
            </a:r>
            <a:r>
              <a:rPr sz="2000" spc="-5" dirty="0">
                <a:solidFill>
                  <a:srgbClr val="393E50"/>
                </a:solidFill>
                <a:latin typeface="Raleway" panose="020B0503030101060003" pitchFamily="34" charset="0"/>
                <a:cs typeface="Times New Roman"/>
              </a:rPr>
              <a:t>Results</a:t>
            </a:r>
            <a:r>
              <a:rPr sz="2000" spc="-15" dirty="0">
                <a:solidFill>
                  <a:srgbClr val="393E50"/>
                </a:solidFill>
                <a:latin typeface="Raleway" panose="020B0503030101060003" pitchFamily="34" charset="0"/>
                <a:cs typeface="Times New Roman"/>
              </a:rPr>
              <a:t> </a:t>
            </a:r>
            <a:r>
              <a:rPr sz="2000" spc="-40" dirty="0">
                <a:solidFill>
                  <a:srgbClr val="393E50"/>
                </a:solidFill>
                <a:latin typeface="Raleway" panose="020B0503030101060003" pitchFamily="34" charset="0"/>
                <a:cs typeface="Times New Roman"/>
              </a:rPr>
              <a:t>till</a:t>
            </a:r>
            <a:r>
              <a:rPr sz="2000" spc="125" dirty="0">
                <a:solidFill>
                  <a:srgbClr val="393E50"/>
                </a:solidFill>
                <a:latin typeface="Raleway" panose="020B0503030101060003" pitchFamily="34" charset="0"/>
                <a:cs typeface="Times New Roman"/>
              </a:rPr>
              <a:t> </a:t>
            </a:r>
            <a:r>
              <a:rPr sz="2000" spc="-35" dirty="0">
                <a:solidFill>
                  <a:srgbClr val="393E50"/>
                </a:solidFill>
                <a:latin typeface="Raleway" panose="020B0503030101060003" pitchFamily="34" charset="0"/>
                <a:cs typeface="Times New Roman"/>
              </a:rPr>
              <a:t>202</a:t>
            </a:r>
            <a:r>
              <a:rPr lang="en-US" sz="2000" spc="-35" dirty="0">
                <a:solidFill>
                  <a:srgbClr val="393E50"/>
                </a:solidFill>
                <a:latin typeface="Raleway" panose="020B0503030101060003" pitchFamily="34" charset="0"/>
                <a:cs typeface="Times New Roman"/>
              </a:rPr>
              <a:t>5</a:t>
            </a:r>
            <a:endParaRPr sz="2000" dirty="0">
              <a:latin typeface="Raleway" panose="020B0503030101060003" pitchFamily="34" charset="0"/>
              <a:cs typeface="Times New Roman"/>
            </a:endParaRPr>
          </a:p>
          <a:p>
            <a:pPr marL="12700">
              <a:lnSpc>
                <a:spcPts val="2805"/>
              </a:lnSpc>
            </a:pPr>
            <a:r>
              <a:rPr sz="2400" dirty="0">
                <a:solidFill>
                  <a:srgbClr val="00B5DD"/>
                </a:solidFill>
                <a:latin typeface="Raleway" panose="020B0503030101060003" pitchFamily="34" charset="0"/>
                <a:cs typeface="Cambria Math"/>
              </a:rPr>
              <a:t>▸</a:t>
            </a:r>
            <a:r>
              <a:rPr sz="2400" spc="315" dirty="0">
                <a:solidFill>
                  <a:srgbClr val="00B5DD"/>
                </a:solidFill>
                <a:latin typeface="Raleway" panose="020B0503030101060003" pitchFamily="34" charset="0"/>
                <a:cs typeface="Cambria Math"/>
              </a:rPr>
              <a:t> </a:t>
            </a:r>
            <a:r>
              <a:rPr sz="2000" spc="45" dirty="0">
                <a:solidFill>
                  <a:srgbClr val="393E50"/>
                </a:solidFill>
                <a:latin typeface="Raleway" panose="020B0503030101060003" pitchFamily="34" charset="0"/>
                <a:cs typeface="Times New Roman"/>
              </a:rPr>
              <a:t>Key</a:t>
            </a:r>
            <a:r>
              <a:rPr sz="2000" spc="-5" dirty="0">
                <a:solidFill>
                  <a:srgbClr val="393E50"/>
                </a:solidFill>
                <a:latin typeface="Raleway" panose="020B0503030101060003" pitchFamily="34" charset="0"/>
                <a:cs typeface="Times New Roman"/>
              </a:rPr>
              <a:t> </a:t>
            </a:r>
            <a:r>
              <a:rPr sz="2000" spc="40" dirty="0">
                <a:solidFill>
                  <a:srgbClr val="393E50"/>
                </a:solidFill>
                <a:latin typeface="Raleway" panose="020B0503030101060003" pitchFamily="34" charset="0"/>
                <a:cs typeface="Times New Roman"/>
              </a:rPr>
              <a:t>Activities</a:t>
            </a:r>
            <a:endParaRPr sz="2000" dirty="0">
              <a:latin typeface="Raleway" panose="020B0503030101060003" pitchFamily="34" charset="0"/>
              <a:cs typeface="Times New Roman"/>
            </a:endParaRPr>
          </a:p>
          <a:p>
            <a:pPr marL="12700">
              <a:lnSpc>
                <a:spcPts val="2805"/>
              </a:lnSpc>
            </a:pPr>
            <a:r>
              <a:rPr sz="2400" dirty="0">
                <a:solidFill>
                  <a:srgbClr val="00B5DD"/>
                </a:solidFill>
                <a:latin typeface="Raleway" panose="020B0503030101060003" pitchFamily="34" charset="0"/>
                <a:cs typeface="Cambria Math"/>
              </a:rPr>
              <a:t>▸</a:t>
            </a:r>
            <a:r>
              <a:rPr sz="2400" spc="235" dirty="0">
                <a:solidFill>
                  <a:srgbClr val="00B5DD"/>
                </a:solidFill>
                <a:latin typeface="Raleway" panose="020B0503030101060003" pitchFamily="34" charset="0"/>
                <a:cs typeface="Cambria Math"/>
              </a:rPr>
              <a:t> </a:t>
            </a:r>
            <a:r>
              <a:rPr sz="2000" spc="5" dirty="0">
                <a:solidFill>
                  <a:srgbClr val="393E50"/>
                </a:solidFill>
                <a:latin typeface="Raleway" panose="020B0503030101060003" pitchFamily="34" charset="0"/>
                <a:cs typeface="Times New Roman"/>
              </a:rPr>
              <a:t>Communication</a:t>
            </a:r>
            <a:endParaRPr sz="2000" dirty="0">
              <a:latin typeface="Raleway" panose="020B0503030101060003" pitchFamily="34" charset="0"/>
              <a:cs typeface="Times New Roman"/>
            </a:endParaRPr>
          </a:p>
          <a:p>
            <a:pPr marL="12700">
              <a:lnSpc>
                <a:spcPts val="2805"/>
              </a:lnSpc>
            </a:pPr>
            <a:r>
              <a:rPr sz="2400" dirty="0">
                <a:solidFill>
                  <a:srgbClr val="00B5DD"/>
                </a:solidFill>
                <a:latin typeface="Raleway" panose="020B0503030101060003" pitchFamily="34" charset="0"/>
                <a:cs typeface="Cambria Math"/>
              </a:rPr>
              <a:t>▸ </a:t>
            </a:r>
            <a:r>
              <a:rPr sz="2400" spc="-185" dirty="0">
                <a:solidFill>
                  <a:srgbClr val="00B5DD"/>
                </a:solidFill>
                <a:latin typeface="Raleway" panose="020B0503030101060003" pitchFamily="34" charset="0"/>
                <a:cs typeface="Cambria Math"/>
              </a:rPr>
              <a:t> </a:t>
            </a:r>
            <a:r>
              <a:rPr sz="2000" spc="20" dirty="0">
                <a:solidFill>
                  <a:srgbClr val="393E50"/>
                </a:solidFill>
                <a:latin typeface="Raleway" panose="020B0503030101060003" pitchFamily="34" charset="0"/>
                <a:cs typeface="Times New Roman"/>
              </a:rPr>
              <a:t>B</a:t>
            </a:r>
            <a:r>
              <a:rPr sz="2000" spc="-30" dirty="0">
                <a:solidFill>
                  <a:srgbClr val="393E50"/>
                </a:solidFill>
                <a:latin typeface="Raleway" panose="020B0503030101060003" pitchFamily="34" charset="0"/>
                <a:cs typeface="Times New Roman"/>
              </a:rPr>
              <a:t>r</a:t>
            </a:r>
            <a:r>
              <a:rPr sz="2000" spc="35" dirty="0">
                <a:solidFill>
                  <a:srgbClr val="393E50"/>
                </a:solidFill>
                <a:latin typeface="Raleway" panose="020B0503030101060003" pitchFamily="34" charset="0"/>
                <a:cs typeface="Times New Roman"/>
              </a:rPr>
              <a:t>o</a:t>
            </a:r>
            <a:r>
              <a:rPr sz="2000" spc="-90" dirty="0">
                <a:solidFill>
                  <a:srgbClr val="393E50"/>
                </a:solidFill>
                <a:latin typeface="Raleway" panose="020B0503030101060003" pitchFamily="34" charset="0"/>
                <a:cs typeface="Times New Roman"/>
              </a:rPr>
              <a:t>a</a:t>
            </a:r>
            <a:r>
              <a:rPr sz="2000" spc="40" dirty="0">
                <a:solidFill>
                  <a:srgbClr val="393E50"/>
                </a:solidFill>
                <a:latin typeface="Raleway" panose="020B0503030101060003" pitchFamily="34" charset="0"/>
                <a:cs typeface="Times New Roman"/>
              </a:rPr>
              <a:t>d</a:t>
            </a:r>
            <a:r>
              <a:rPr sz="2000" spc="-10" dirty="0">
                <a:solidFill>
                  <a:srgbClr val="393E50"/>
                </a:solidFill>
                <a:latin typeface="Raleway" panose="020B0503030101060003" pitchFamily="34" charset="0"/>
                <a:cs typeface="Times New Roman"/>
              </a:rPr>
              <a:t>e</a:t>
            </a:r>
            <a:r>
              <a:rPr sz="2000" dirty="0">
                <a:solidFill>
                  <a:srgbClr val="393E50"/>
                </a:solidFill>
                <a:latin typeface="Raleway" panose="020B0503030101060003" pitchFamily="34" charset="0"/>
                <a:cs typeface="Times New Roman"/>
              </a:rPr>
              <a:t>r</a:t>
            </a:r>
            <a:r>
              <a:rPr sz="2000" spc="-290" dirty="0">
                <a:solidFill>
                  <a:srgbClr val="393E50"/>
                </a:solidFill>
                <a:latin typeface="Raleway" panose="020B0503030101060003" pitchFamily="34" charset="0"/>
                <a:cs typeface="Times New Roman"/>
              </a:rPr>
              <a:t> </a:t>
            </a:r>
            <a:r>
              <a:rPr sz="2000" spc="-90" dirty="0">
                <a:solidFill>
                  <a:srgbClr val="393E50"/>
                </a:solidFill>
                <a:latin typeface="Raleway" panose="020B0503030101060003" pitchFamily="34" charset="0"/>
                <a:cs typeface="Times New Roman"/>
              </a:rPr>
              <a:t>V</a:t>
            </a:r>
            <a:r>
              <a:rPr sz="2000" spc="-80" dirty="0">
                <a:solidFill>
                  <a:srgbClr val="393E50"/>
                </a:solidFill>
                <a:latin typeface="Raleway" panose="020B0503030101060003" pitchFamily="34" charset="0"/>
                <a:cs typeface="Times New Roman"/>
              </a:rPr>
              <a:t>i</a:t>
            </a:r>
            <a:r>
              <a:rPr sz="2000" spc="100" dirty="0">
                <a:solidFill>
                  <a:srgbClr val="393E50"/>
                </a:solidFill>
                <a:latin typeface="Raleway" panose="020B0503030101060003" pitchFamily="34" charset="0"/>
                <a:cs typeface="Times New Roman"/>
              </a:rPr>
              <a:t>s</a:t>
            </a:r>
            <a:r>
              <a:rPr sz="2000" spc="-80" dirty="0">
                <a:solidFill>
                  <a:srgbClr val="393E50"/>
                </a:solidFill>
                <a:latin typeface="Raleway" panose="020B0503030101060003" pitchFamily="34" charset="0"/>
                <a:cs typeface="Times New Roman"/>
              </a:rPr>
              <a:t>i</a:t>
            </a:r>
            <a:r>
              <a:rPr sz="2000" spc="35" dirty="0">
                <a:solidFill>
                  <a:srgbClr val="393E50"/>
                </a:solidFill>
                <a:latin typeface="Raleway" panose="020B0503030101060003" pitchFamily="34" charset="0"/>
                <a:cs typeface="Times New Roman"/>
              </a:rPr>
              <a:t>o</a:t>
            </a:r>
            <a:r>
              <a:rPr sz="2000" dirty="0">
                <a:solidFill>
                  <a:srgbClr val="393E50"/>
                </a:solidFill>
                <a:latin typeface="Raleway" panose="020B0503030101060003" pitchFamily="34" charset="0"/>
                <a:cs typeface="Times New Roman"/>
              </a:rPr>
              <a:t>n</a:t>
            </a:r>
            <a:r>
              <a:rPr sz="2000" spc="-65" dirty="0">
                <a:solidFill>
                  <a:srgbClr val="393E50"/>
                </a:solidFill>
                <a:latin typeface="Raleway" panose="020B0503030101060003" pitchFamily="34" charset="0"/>
                <a:cs typeface="Times New Roman"/>
              </a:rPr>
              <a:t> </a:t>
            </a:r>
            <a:r>
              <a:rPr sz="2000" spc="-45" dirty="0">
                <a:solidFill>
                  <a:srgbClr val="393E50"/>
                </a:solidFill>
                <a:latin typeface="Raleway" panose="020B0503030101060003" pitchFamily="34" charset="0"/>
                <a:cs typeface="Times New Roman"/>
              </a:rPr>
              <a:t>o</a:t>
            </a:r>
            <a:r>
              <a:rPr sz="2000" dirty="0">
                <a:solidFill>
                  <a:srgbClr val="393E50"/>
                </a:solidFill>
                <a:latin typeface="Raleway" panose="020B0503030101060003" pitchFamily="34" charset="0"/>
                <a:cs typeface="Times New Roman"/>
              </a:rPr>
              <a:t>f</a:t>
            </a:r>
            <a:r>
              <a:rPr sz="2000" spc="-130" dirty="0">
                <a:solidFill>
                  <a:srgbClr val="393E50"/>
                </a:solidFill>
                <a:latin typeface="Raleway" panose="020B0503030101060003" pitchFamily="34" charset="0"/>
                <a:cs typeface="Times New Roman"/>
              </a:rPr>
              <a:t> </a:t>
            </a:r>
            <a:r>
              <a:rPr sz="2000" spc="-140" dirty="0">
                <a:solidFill>
                  <a:srgbClr val="393E50"/>
                </a:solidFill>
                <a:latin typeface="Raleway" panose="020B0503030101060003" pitchFamily="34" charset="0"/>
                <a:cs typeface="Times New Roman"/>
              </a:rPr>
              <a:t>B</a:t>
            </a:r>
            <a:r>
              <a:rPr sz="2000" spc="-85" dirty="0">
                <a:solidFill>
                  <a:srgbClr val="393E50"/>
                </a:solidFill>
                <a:latin typeface="Raleway" panose="020B0503030101060003" pitchFamily="34" charset="0"/>
                <a:cs typeface="Times New Roman"/>
              </a:rPr>
              <a:t>O</a:t>
            </a:r>
            <a:r>
              <a:rPr sz="2000" spc="-75" dirty="0">
                <a:solidFill>
                  <a:srgbClr val="393E50"/>
                </a:solidFill>
                <a:latin typeface="Raleway" panose="020B0503030101060003" pitchFamily="34" charset="0"/>
                <a:cs typeface="Times New Roman"/>
              </a:rPr>
              <a:t>S</a:t>
            </a:r>
            <a:r>
              <a:rPr sz="2000" dirty="0">
                <a:solidFill>
                  <a:srgbClr val="393E50"/>
                </a:solidFill>
                <a:latin typeface="Raleway" panose="020B0503030101060003" pitchFamily="34" charset="0"/>
                <a:cs typeface="Times New Roman"/>
              </a:rPr>
              <a:t>S</a:t>
            </a:r>
            <a:r>
              <a:rPr sz="2000" spc="60" dirty="0">
                <a:solidFill>
                  <a:srgbClr val="393E50"/>
                </a:solidFill>
                <a:latin typeface="Raleway" panose="020B0503030101060003" pitchFamily="34" charset="0"/>
                <a:cs typeface="Times New Roman"/>
              </a:rPr>
              <a:t> </a:t>
            </a:r>
            <a:endParaRPr sz="2000" dirty="0">
              <a:latin typeface="Raleway" panose="020B0503030101060003" pitchFamily="34" charset="0"/>
              <a:cs typeface="Times New Roman"/>
            </a:endParaRPr>
          </a:p>
          <a:p>
            <a:pPr marL="12700">
              <a:lnSpc>
                <a:spcPts val="2840"/>
              </a:lnSpc>
            </a:pPr>
            <a:r>
              <a:rPr sz="2400" dirty="0">
                <a:solidFill>
                  <a:srgbClr val="00B5DD"/>
                </a:solidFill>
                <a:latin typeface="Raleway" panose="020B0503030101060003" pitchFamily="34" charset="0"/>
                <a:cs typeface="Cambria Math"/>
              </a:rPr>
              <a:t>▸</a:t>
            </a:r>
            <a:r>
              <a:rPr sz="2400" spc="330" dirty="0">
                <a:solidFill>
                  <a:srgbClr val="00B5DD"/>
                </a:solidFill>
                <a:latin typeface="Raleway" panose="020B0503030101060003" pitchFamily="34" charset="0"/>
                <a:cs typeface="Cambria Math"/>
              </a:rPr>
              <a:t> </a:t>
            </a:r>
            <a:r>
              <a:rPr sz="2000" spc="50" dirty="0">
                <a:solidFill>
                  <a:srgbClr val="393E50"/>
                </a:solidFill>
                <a:latin typeface="Raleway" panose="020B0503030101060003" pitchFamily="34" charset="0"/>
                <a:cs typeface="Times New Roman"/>
              </a:rPr>
              <a:t>Mission</a:t>
            </a:r>
            <a:r>
              <a:rPr sz="2000" spc="-70" dirty="0">
                <a:solidFill>
                  <a:srgbClr val="393E50"/>
                </a:solidFill>
                <a:latin typeface="Raleway" panose="020B0503030101060003" pitchFamily="34" charset="0"/>
                <a:cs typeface="Times New Roman"/>
              </a:rPr>
              <a:t> </a:t>
            </a:r>
            <a:r>
              <a:rPr sz="2000" spc="55" dirty="0">
                <a:solidFill>
                  <a:srgbClr val="393E50"/>
                </a:solidFill>
                <a:latin typeface="Raleway" panose="020B0503030101060003" pitchFamily="34" charset="0"/>
                <a:cs typeface="Times New Roman"/>
              </a:rPr>
              <a:t>for</a:t>
            </a:r>
            <a:r>
              <a:rPr sz="2000" spc="-55" dirty="0">
                <a:solidFill>
                  <a:srgbClr val="393E50"/>
                </a:solidFill>
                <a:latin typeface="Raleway" panose="020B0503030101060003" pitchFamily="34" charset="0"/>
                <a:cs typeface="Times New Roman"/>
              </a:rPr>
              <a:t> </a:t>
            </a:r>
            <a:r>
              <a:rPr sz="2000" spc="45" dirty="0">
                <a:solidFill>
                  <a:srgbClr val="393E50"/>
                </a:solidFill>
                <a:latin typeface="Raleway" panose="020B0503030101060003" pitchFamily="34" charset="0"/>
                <a:cs typeface="Times New Roman"/>
              </a:rPr>
              <a:t>BOSS</a:t>
            </a:r>
            <a:endParaRPr sz="2000" dirty="0">
              <a:latin typeface="Raleway" panose="020B0503030101060003" pitchFamily="34" charset="0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165"/>
              </a:spcBef>
            </a:pPr>
            <a:endParaRPr sz="2000" dirty="0">
              <a:latin typeface="Cambria Math"/>
              <a:cs typeface="Cambria Math"/>
            </a:endParaRPr>
          </a:p>
        </p:txBody>
      </p:sp>
      <p:pic>
        <p:nvPicPr>
          <p:cNvPr id="20" name="object 20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419946" y="4834555"/>
            <a:ext cx="680236" cy="180741"/>
          </a:xfrm>
          <a:prstGeom prst="rect">
            <a:avLst/>
          </a:prstGeom>
        </p:spPr>
      </p:pic>
      <p:sp>
        <p:nvSpPr>
          <p:cNvPr id="21" name="object 21"/>
          <p:cNvSpPr txBox="1"/>
          <p:nvPr/>
        </p:nvSpPr>
        <p:spPr>
          <a:xfrm>
            <a:off x="6903466" y="4827904"/>
            <a:ext cx="1635760" cy="208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393E50"/>
                </a:solidFill>
                <a:latin typeface="Tahoma"/>
                <a:cs typeface="Tahoma"/>
              </a:rPr>
              <a:t>©</a:t>
            </a:r>
            <a:r>
              <a:rPr sz="1200" spc="-210" dirty="0">
                <a:solidFill>
                  <a:srgbClr val="393E50"/>
                </a:solidFill>
                <a:latin typeface="Tahoma"/>
                <a:cs typeface="Tahoma"/>
              </a:rPr>
              <a:t> </a:t>
            </a:r>
            <a:r>
              <a:rPr sz="1200" spc="-20" dirty="0">
                <a:solidFill>
                  <a:srgbClr val="393E50"/>
                </a:solidFill>
                <a:latin typeface="Tahoma"/>
                <a:cs typeface="Tahoma"/>
              </a:rPr>
              <a:t>202</a:t>
            </a:r>
            <a:r>
              <a:rPr sz="1200" dirty="0">
                <a:solidFill>
                  <a:srgbClr val="393E50"/>
                </a:solidFill>
                <a:latin typeface="Tahoma"/>
                <a:cs typeface="Tahoma"/>
              </a:rPr>
              <a:t>0</a:t>
            </a:r>
            <a:r>
              <a:rPr sz="1200" spc="-70" dirty="0">
                <a:solidFill>
                  <a:srgbClr val="393E50"/>
                </a:solidFill>
                <a:latin typeface="Tahoma"/>
                <a:cs typeface="Tahoma"/>
              </a:rPr>
              <a:t> </a:t>
            </a:r>
            <a:r>
              <a:rPr sz="1200" spc="10" dirty="0">
                <a:solidFill>
                  <a:srgbClr val="393E50"/>
                </a:solidFill>
                <a:latin typeface="Tahoma"/>
                <a:cs typeface="Tahoma"/>
              </a:rPr>
              <a:t>B</a:t>
            </a:r>
            <a:r>
              <a:rPr sz="1200" spc="-30" dirty="0">
                <a:solidFill>
                  <a:srgbClr val="393E50"/>
                </a:solidFill>
                <a:latin typeface="Tahoma"/>
                <a:cs typeface="Tahoma"/>
              </a:rPr>
              <a:t>h</a:t>
            </a:r>
            <a:r>
              <a:rPr sz="1200" spc="5" dirty="0">
                <a:solidFill>
                  <a:srgbClr val="393E50"/>
                </a:solidFill>
                <a:latin typeface="Tahoma"/>
                <a:cs typeface="Tahoma"/>
              </a:rPr>
              <a:t>a</a:t>
            </a:r>
            <a:r>
              <a:rPr sz="1200" spc="-35" dirty="0">
                <a:solidFill>
                  <a:srgbClr val="393E50"/>
                </a:solidFill>
                <a:latin typeface="Tahoma"/>
                <a:cs typeface="Tahoma"/>
              </a:rPr>
              <a:t>nu</a:t>
            </a:r>
            <a:r>
              <a:rPr sz="1200" spc="25" dirty="0">
                <a:solidFill>
                  <a:srgbClr val="393E50"/>
                </a:solidFill>
                <a:latin typeface="Tahoma"/>
                <a:cs typeface="Tahoma"/>
              </a:rPr>
              <a:t>s</a:t>
            </a:r>
            <a:r>
              <a:rPr sz="1200" spc="5" dirty="0">
                <a:solidFill>
                  <a:srgbClr val="393E50"/>
                </a:solidFill>
                <a:latin typeface="Tahoma"/>
                <a:cs typeface="Tahoma"/>
              </a:rPr>
              <a:t>a</a:t>
            </a:r>
            <a:r>
              <a:rPr sz="1200" spc="30" dirty="0">
                <a:solidFill>
                  <a:srgbClr val="393E50"/>
                </a:solidFill>
                <a:latin typeface="Tahoma"/>
                <a:cs typeface="Tahoma"/>
              </a:rPr>
              <a:t>m</a:t>
            </a:r>
            <a:r>
              <a:rPr sz="1200" spc="10" dirty="0">
                <a:solidFill>
                  <a:srgbClr val="393E50"/>
                </a:solidFill>
                <a:latin typeface="Tahoma"/>
                <a:cs typeface="Tahoma"/>
              </a:rPr>
              <a:t>a</a:t>
            </a:r>
            <a:r>
              <a:rPr sz="1200" spc="-100" dirty="0">
                <a:solidFill>
                  <a:srgbClr val="393E50"/>
                </a:solidFill>
                <a:latin typeface="Tahoma"/>
                <a:cs typeface="Tahoma"/>
              </a:rPr>
              <a:t>j</a:t>
            </a:r>
            <a:r>
              <a:rPr sz="1200" spc="35" dirty="0">
                <a:solidFill>
                  <a:srgbClr val="393E50"/>
                </a:solidFill>
                <a:latin typeface="Tahoma"/>
                <a:cs typeface="Tahoma"/>
              </a:rPr>
              <a:t>.</a:t>
            </a:r>
            <a:r>
              <a:rPr sz="1200" spc="-15" dirty="0">
                <a:solidFill>
                  <a:srgbClr val="393E50"/>
                </a:solidFill>
                <a:latin typeface="Tahoma"/>
                <a:cs typeface="Tahoma"/>
              </a:rPr>
              <a:t>o</a:t>
            </a:r>
            <a:r>
              <a:rPr sz="1200" spc="-35" dirty="0">
                <a:solidFill>
                  <a:srgbClr val="393E50"/>
                </a:solidFill>
                <a:latin typeface="Tahoma"/>
                <a:cs typeface="Tahoma"/>
              </a:rPr>
              <a:t>r</a:t>
            </a:r>
            <a:r>
              <a:rPr sz="1200" dirty="0">
                <a:solidFill>
                  <a:srgbClr val="393E50"/>
                </a:solidFill>
                <a:latin typeface="Tahoma"/>
                <a:cs typeface="Tahoma"/>
              </a:rPr>
              <a:t>g</a:t>
            </a:r>
            <a:endParaRPr sz="12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3066" y="3276815"/>
            <a:ext cx="844843" cy="803882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4692015" y="3631945"/>
            <a:ext cx="1236345" cy="64703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6799"/>
              </a:lnSpc>
              <a:spcBef>
                <a:spcPts val="100"/>
              </a:spcBef>
            </a:pPr>
            <a:r>
              <a:rPr sz="1200" b="1" dirty="0">
                <a:solidFill>
                  <a:srgbClr val="007AB8"/>
                </a:solidFill>
                <a:latin typeface="Raleway" panose="020B0503030101060003" pitchFamily="34" charset="0"/>
                <a:cs typeface="Tahoma"/>
              </a:rPr>
              <a:t>19 July 2020, </a:t>
            </a:r>
            <a:r>
              <a:rPr sz="1200" spc="10" dirty="0">
                <a:solidFill>
                  <a:srgbClr val="007AB8"/>
                </a:solidFill>
                <a:latin typeface="Raleway" panose="020B0503030101060003" pitchFamily="34" charset="0"/>
                <a:cs typeface="Tahoma"/>
              </a:rPr>
              <a:t>F</a:t>
            </a:r>
            <a:r>
              <a:rPr sz="1200" spc="-114" dirty="0">
                <a:solidFill>
                  <a:srgbClr val="007AB8"/>
                </a:solidFill>
                <a:latin typeface="Raleway" panose="020B0503030101060003" pitchFamily="34" charset="0"/>
                <a:cs typeface="Tahoma"/>
              </a:rPr>
              <a:t>i</a:t>
            </a:r>
            <a:r>
              <a:rPr sz="1200" spc="-35" dirty="0">
                <a:solidFill>
                  <a:srgbClr val="007AB8"/>
                </a:solidFill>
                <a:latin typeface="Raleway" panose="020B0503030101060003" pitchFamily="34" charset="0"/>
                <a:cs typeface="Tahoma"/>
              </a:rPr>
              <a:t>r</a:t>
            </a:r>
            <a:r>
              <a:rPr sz="1200" spc="20" dirty="0">
                <a:solidFill>
                  <a:srgbClr val="007AB8"/>
                </a:solidFill>
                <a:latin typeface="Raleway" panose="020B0503030101060003" pitchFamily="34" charset="0"/>
                <a:cs typeface="Tahoma"/>
              </a:rPr>
              <a:t>s</a:t>
            </a:r>
            <a:r>
              <a:rPr sz="1200" dirty="0">
                <a:solidFill>
                  <a:srgbClr val="007AB8"/>
                </a:solidFill>
                <a:latin typeface="Raleway" panose="020B0503030101060003" pitchFamily="34" charset="0"/>
                <a:cs typeface="Tahoma"/>
              </a:rPr>
              <a:t>t  </a:t>
            </a:r>
            <a:r>
              <a:rPr sz="1200" spc="-50" dirty="0">
                <a:solidFill>
                  <a:srgbClr val="007AB8"/>
                </a:solidFill>
                <a:latin typeface="Raleway" panose="020B0503030101060003" pitchFamily="34" charset="0"/>
                <a:cs typeface="Tahoma"/>
              </a:rPr>
              <a:t>I</a:t>
            </a:r>
            <a:r>
              <a:rPr sz="1200" spc="-70" dirty="0">
                <a:solidFill>
                  <a:srgbClr val="007AB8"/>
                </a:solidFill>
                <a:latin typeface="Raleway" panose="020B0503030101060003" pitchFamily="34" charset="0"/>
                <a:cs typeface="Tahoma"/>
              </a:rPr>
              <a:t>B</a:t>
            </a:r>
            <a:r>
              <a:rPr sz="1200" dirty="0">
                <a:solidFill>
                  <a:srgbClr val="007AB8"/>
                </a:solidFill>
                <a:latin typeface="Raleway" panose="020B0503030101060003" pitchFamily="34" charset="0"/>
                <a:cs typeface="Tahoma"/>
              </a:rPr>
              <a:t>S</a:t>
            </a:r>
            <a:r>
              <a:rPr sz="1200" spc="-85" dirty="0">
                <a:solidFill>
                  <a:srgbClr val="007AB8"/>
                </a:solidFill>
                <a:latin typeface="Raleway" panose="020B0503030101060003" pitchFamily="34" charset="0"/>
                <a:cs typeface="Tahoma"/>
              </a:rPr>
              <a:t> </a:t>
            </a:r>
            <a:r>
              <a:rPr sz="1200" spc="65" dirty="0">
                <a:solidFill>
                  <a:srgbClr val="007AB8"/>
                </a:solidFill>
                <a:latin typeface="Raleway" panose="020B0503030101060003" pitchFamily="34" charset="0"/>
                <a:cs typeface="Tahoma"/>
              </a:rPr>
              <a:t>–</a:t>
            </a:r>
            <a:r>
              <a:rPr sz="1200" spc="-85" dirty="0">
                <a:solidFill>
                  <a:srgbClr val="007AB8"/>
                </a:solidFill>
                <a:latin typeface="Raleway" panose="020B0503030101060003" pitchFamily="34" charset="0"/>
                <a:cs typeface="Tahoma"/>
              </a:rPr>
              <a:t>G</a:t>
            </a:r>
            <a:r>
              <a:rPr sz="1200" spc="-75" dirty="0">
                <a:solidFill>
                  <a:srgbClr val="007AB8"/>
                </a:solidFill>
                <a:latin typeface="Raleway" panose="020B0503030101060003" pitchFamily="34" charset="0"/>
                <a:cs typeface="Tahoma"/>
              </a:rPr>
              <a:t>e</a:t>
            </a:r>
            <a:r>
              <a:rPr sz="1200" dirty="0">
                <a:solidFill>
                  <a:srgbClr val="007AB8"/>
                </a:solidFill>
                <a:latin typeface="Raleway" panose="020B0503030101060003" pitchFamily="34" charset="0"/>
                <a:cs typeface="Tahoma"/>
              </a:rPr>
              <a:t>t</a:t>
            </a:r>
            <a:r>
              <a:rPr sz="1200" spc="20" dirty="0">
                <a:solidFill>
                  <a:srgbClr val="007AB8"/>
                </a:solidFill>
                <a:latin typeface="Raleway" panose="020B0503030101060003" pitchFamily="34" charset="0"/>
                <a:cs typeface="Tahoma"/>
              </a:rPr>
              <a:t> </a:t>
            </a:r>
            <a:r>
              <a:rPr sz="1200" spc="-65" dirty="0">
                <a:solidFill>
                  <a:srgbClr val="007AB8"/>
                </a:solidFill>
                <a:latin typeface="Raleway" panose="020B0503030101060003" pitchFamily="34" charset="0"/>
                <a:cs typeface="Tahoma"/>
              </a:rPr>
              <a:t>T</a:t>
            </a:r>
            <a:r>
              <a:rPr sz="1200" spc="-15" dirty="0">
                <a:solidFill>
                  <a:srgbClr val="007AB8"/>
                </a:solidFill>
                <a:latin typeface="Raleway" panose="020B0503030101060003" pitchFamily="34" charset="0"/>
                <a:cs typeface="Tahoma"/>
              </a:rPr>
              <a:t>o</a:t>
            </a:r>
            <a:r>
              <a:rPr sz="1200" spc="-25" dirty="0">
                <a:solidFill>
                  <a:srgbClr val="007AB8"/>
                </a:solidFill>
                <a:latin typeface="Raleway" panose="020B0503030101060003" pitchFamily="34" charset="0"/>
                <a:cs typeface="Tahoma"/>
              </a:rPr>
              <a:t>g</a:t>
            </a:r>
            <a:r>
              <a:rPr sz="1200" spc="5" dirty="0">
                <a:solidFill>
                  <a:srgbClr val="007AB8"/>
                </a:solidFill>
                <a:latin typeface="Raleway" panose="020B0503030101060003" pitchFamily="34" charset="0"/>
                <a:cs typeface="Tahoma"/>
              </a:rPr>
              <a:t>e</a:t>
            </a:r>
            <a:r>
              <a:rPr sz="1200" spc="-5" dirty="0">
                <a:solidFill>
                  <a:srgbClr val="007AB8"/>
                </a:solidFill>
                <a:latin typeface="Raleway" panose="020B0503030101060003" pitchFamily="34" charset="0"/>
                <a:cs typeface="Tahoma"/>
              </a:rPr>
              <a:t>t</a:t>
            </a:r>
            <a:r>
              <a:rPr sz="1200" spc="-35" dirty="0">
                <a:solidFill>
                  <a:srgbClr val="007AB8"/>
                </a:solidFill>
                <a:latin typeface="Raleway" panose="020B0503030101060003" pitchFamily="34" charset="0"/>
                <a:cs typeface="Tahoma"/>
              </a:rPr>
              <a:t>h</a:t>
            </a:r>
            <a:r>
              <a:rPr sz="1200" spc="5" dirty="0">
                <a:solidFill>
                  <a:srgbClr val="007AB8"/>
                </a:solidFill>
                <a:latin typeface="Raleway" panose="020B0503030101060003" pitchFamily="34" charset="0"/>
                <a:cs typeface="Tahoma"/>
              </a:rPr>
              <a:t>er</a:t>
            </a:r>
            <a:endParaRPr sz="1200" dirty="0">
              <a:latin typeface="Raleway" panose="020B0503030101060003" pitchFamily="34" charset="0"/>
              <a:cs typeface="Tahom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713128" y="4325364"/>
            <a:ext cx="1229995" cy="656590"/>
          </a:xfrm>
          <a:prstGeom prst="rect">
            <a:avLst/>
          </a:prstGeom>
        </p:spPr>
        <p:txBody>
          <a:bodyPr vert="horz" wrap="square" lIns="0" tIns="431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40"/>
              </a:spcBef>
            </a:pPr>
            <a:r>
              <a:rPr sz="1200" b="1" spc="-45" dirty="0">
                <a:solidFill>
                  <a:srgbClr val="007AB8"/>
                </a:solidFill>
                <a:latin typeface="Tahoma"/>
                <a:cs typeface="Tahoma"/>
              </a:rPr>
              <a:t>2</a:t>
            </a:r>
            <a:r>
              <a:rPr sz="1200" b="1" dirty="0">
                <a:solidFill>
                  <a:srgbClr val="007AB8"/>
                </a:solidFill>
                <a:latin typeface="Tahoma"/>
                <a:cs typeface="Tahoma"/>
              </a:rPr>
              <a:t>6 J</a:t>
            </a:r>
            <a:r>
              <a:rPr sz="1200" b="1" spc="-235" dirty="0">
                <a:solidFill>
                  <a:srgbClr val="007AB8"/>
                </a:solidFill>
                <a:latin typeface="Tahoma"/>
                <a:cs typeface="Tahoma"/>
              </a:rPr>
              <a:t> </a:t>
            </a:r>
            <a:r>
              <a:rPr sz="1200" b="1" spc="-210" dirty="0">
                <a:solidFill>
                  <a:srgbClr val="007AB8"/>
                </a:solidFill>
                <a:latin typeface="Tahoma"/>
                <a:cs typeface="Tahoma"/>
              </a:rPr>
              <a:t>u</a:t>
            </a:r>
            <a:r>
              <a:rPr sz="1200" b="1" spc="-45" dirty="0">
                <a:solidFill>
                  <a:srgbClr val="007AB8"/>
                </a:solidFill>
                <a:latin typeface="Tahoma"/>
                <a:cs typeface="Tahoma"/>
              </a:rPr>
              <a:t>l</a:t>
            </a:r>
            <a:r>
              <a:rPr sz="1200" b="1" dirty="0">
                <a:solidFill>
                  <a:srgbClr val="007AB8"/>
                </a:solidFill>
                <a:latin typeface="Tahoma"/>
                <a:cs typeface="Tahoma"/>
              </a:rPr>
              <a:t>y</a:t>
            </a:r>
            <a:r>
              <a:rPr sz="1200" b="1" spc="-245" dirty="0">
                <a:solidFill>
                  <a:srgbClr val="007AB8"/>
                </a:solidFill>
                <a:latin typeface="Tahoma"/>
                <a:cs typeface="Tahoma"/>
              </a:rPr>
              <a:t> </a:t>
            </a:r>
            <a:r>
              <a:rPr sz="1200" b="1" spc="-45" dirty="0">
                <a:solidFill>
                  <a:srgbClr val="007AB8"/>
                </a:solidFill>
                <a:latin typeface="Tahoma"/>
                <a:cs typeface="Tahoma"/>
              </a:rPr>
              <a:t>2020,</a:t>
            </a:r>
            <a:endParaRPr sz="1200" dirty="0">
              <a:latin typeface="Tahoma"/>
              <a:cs typeface="Tahoma"/>
            </a:endParaRPr>
          </a:p>
          <a:p>
            <a:pPr marL="12700" marR="5080">
              <a:lnSpc>
                <a:spcPct val="111300"/>
              </a:lnSpc>
              <a:spcBef>
                <a:spcPts val="80"/>
              </a:spcBef>
            </a:pPr>
            <a:r>
              <a:rPr sz="1200" dirty="0">
                <a:solidFill>
                  <a:srgbClr val="007AB8"/>
                </a:solidFill>
                <a:latin typeface="Tahoma"/>
                <a:cs typeface="Tahoma"/>
              </a:rPr>
              <a:t>t</a:t>
            </a:r>
            <a:r>
              <a:rPr sz="1200" spc="-30" dirty="0">
                <a:solidFill>
                  <a:srgbClr val="007AB8"/>
                </a:solidFill>
                <a:latin typeface="Tahoma"/>
                <a:cs typeface="Tahoma"/>
              </a:rPr>
              <a:t>h</a:t>
            </a:r>
            <a:r>
              <a:rPr sz="1200" spc="-114" dirty="0">
                <a:solidFill>
                  <a:srgbClr val="007AB8"/>
                </a:solidFill>
                <a:latin typeface="Tahoma"/>
                <a:cs typeface="Tahoma"/>
              </a:rPr>
              <a:t>i</a:t>
            </a:r>
            <a:r>
              <a:rPr sz="1200" spc="-35" dirty="0">
                <a:solidFill>
                  <a:srgbClr val="007AB8"/>
                </a:solidFill>
                <a:latin typeface="Tahoma"/>
                <a:cs typeface="Tahoma"/>
              </a:rPr>
              <a:t>r</a:t>
            </a:r>
            <a:r>
              <a:rPr sz="1200" dirty="0">
                <a:solidFill>
                  <a:srgbClr val="007AB8"/>
                </a:solidFill>
                <a:latin typeface="Tahoma"/>
                <a:cs typeface="Tahoma"/>
              </a:rPr>
              <a:t>d </a:t>
            </a:r>
            <a:r>
              <a:rPr sz="1200" spc="185" dirty="0">
                <a:solidFill>
                  <a:srgbClr val="007AB8"/>
                </a:solidFill>
                <a:latin typeface="Tahoma"/>
                <a:cs typeface="Tahoma"/>
              </a:rPr>
              <a:t> </a:t>
            </a:r>
            <a:r>
              <a:rPr sz="1200" spc="10" dirty="0">
                <a:solidFill>
                  <a:srgbClr val="007AB8"/>
                </a:solidFill>
                <a:latin typeface="Tahoma"/>
                <a:cs typeface="Tahoma"/>
              </a:rPr>
              <a:t>B</a:t>
            </a:r>
            <a:r>
              <a:rPr sz="1200" spc="30" dirty="0">
                <a:solidFill>
                  <a:srgbClr val="007AB8"/>
                </a:solidFill>
                <a:latin typeface="Tahoma"/>
                <a:cs typeface="Tahoma"/>
              </a:rPr>
              <a:t>O</a:t>
            </a:r>
            <a:r>
              <a:rPr sz="1200" spc="-30" dirty="0">
                <a:solidFill>
                  <a:srgbClr val="007AB8"/>
                </a:solidFill>
                <a:latin typeface="Tahoma"/>
                <a:cs typeface="Tahoma"/>
              </a:rPr>
              <a:t>S</a:t>
            </a:r>
            <a:r>
              <a:rPr sz="1200" dirty="0">
                <a:solidFill>
                  <a:srgbClr val="007AB8"/>
                </a:solidFill>
                <a:latin typeface="Tahoma"/>
                <a:cs typeface="Tahoma"/>
              </a:rPr>
              <a:t>S</a:t>
            </a:r>
            <a:r>
              <a:rPr sz="1200" spc="-170" dirty="0">
                <a:solidFill>
                  <a:srgbClr val="007AB8"/>
                </a:solidFill>
                <a:latin typeface="Tahoma"/>
                <a:cs typeface="Tahoma"/>
              </a:rPr>
              <a:t> </a:t>
            </a:r>
            <a:r>
              <a:rPr sz="1200" spc="5" dirty="0">
                <a:solidFill>
                  <a:srgbClr val="007AB8"/>
                </a:solidFill>
                <a:latin typeface="Tahoma"/>
                <a:cs typeface="Tahoma"/>
              </a:rPr>
              <a:t>V</a:t>
            </a:r>
            <a:r>
              <a:rPr sz="1200" spc="-114" dirty="0">
                <a:solidFill>
                  <a:srgbClr val="007AB8"/>
                </a:solidFill>
                <a:latin typeface="Tahoma"/>
                <a:cs typeface="Tahoma"/>
              </a:rPr>
              <a:t>i</a:t>
            </a:r>
            <a:r>
              <a:rPr sz="1200" spc="-35" dirty="0">
                <a:solidFill>
                  <a:srgbClr val="007AB8"/>
                </a:solidFill>
                <a:latin typeface="Tahoma"/>
                <a:cs typeface="Tahoma"/>
              </a:rPr>
              <a:t>r</a:t>
            </a:r>
            <a:r>
              <a:rPr sz="1200" spc="-5" dirty="0">
                <a:solidFill>
                  <a:srgbClr val="007AB8"/>
                </a:solidFill>
                <a:latin typeface="Tahoma"/>
                <a:cs typeface="Tahoma"/>
              </a:rPr>
              <a:t>t</a:t>
            </a:r>
            <a:r>
              <a:rPr sz="1200" spc="-114" dirty="0">
                <a:solidFill>
                  <a:srgbClr val="007AB8"/>
                </a:solidFill>
                <a:latin typeface="Tahoma"/>
                <a:cs typeface="Tahoma"/>
              </a:rPr>
              <a:t>u</a:t>
            </a:r>
            <a:r>
              <a:rPr sz="1200" spc="5" dirty="0">
                <a:solidFill>
                  <a:srgbClr val="007AB8"/>
                </a:solidFill>
                <a:latin typeface="Tahoma"/>
                <a:cs typeface="Tahoma"/>
              </a:rPr>
              <a:t>a</a:t>
            </a:r>
            <a:r>
              <a:rPr sz="1200" dirty="0">
                <a:solidFill>
                  <a:srgbClr val="007AB8"/>
                </a:solidFill>
                <a:latin typeface="Tahoma"/>
                <a:cs typeface="Tahoma"/>
              </a:rPr>
              <a:t>l  </a:t>
            </a:r>
            <a:r>
              <a:rPr sz="1200" spc="-30" dirty="0">
                <a:solidFill>
                  <a:srgbClr val="007AB8"/>
                </a:solidFill>
                <a:latin typeface="Tahoma"/>
                <a:cs typeface="Tahoma"/>
              </a:rPr>
              <a:t>Webinar</a:t>
            </a:r>
            <a:endParaRPr sz="1200" dirty="0">
              <a:latin typeface="Tahoma"/>
              <a:cs typeface="Tahoma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4531359" y="2945129"/>
            <a:ext cx="1697989" cy="641350"/>
            <a:chOff x="4531359" y="2945129"/>
            <a:chExt cx="1697989" cy="641350"/>
          </a:xfrm>
        </p:grpSpPr>
        <p:sp>
          <p:nvSpPr>
            <p:cNvPr id="6" name="object 6"/>
            <p:cNvSpPr/>
            <p:nvPr/>
          </p:nvSpPr>
          <p:spPr>
            <a:xfrm>
              <a:off x="5552439" y="2951479"/>
              <a:ext cx="670560" cy="517525"/>
            </a:xfrm>
            <a:custGeom>
              <a:avLst/>
              <a:gdLst/>
              <a:ahLst/>
              <a:cxnLst/>
              <a:rect l="l" t="t" r="r" b="b"/>
              <a:pathLst>
                <a:path w="670560" h="517525">
                  <a:moveTo>
                    <a:pt x="0" y="0"/>
                  </a:moveTo>
                  <a:lnTo>
                    <a:pt x="670179" y="517525"/>
                  </a:lnTo>
                </a:path>
              </a:pathLst>
            </a:custGeom>
            <a:ln w="12700">
              <a:solidFill>
                <a:srgbClr val="00B5D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4531359" y="3373119"/>
              <a:ext cx="1696720" cy="101600"/>
            </a:xfrm>
            <a:custGeom>
              <a:avLst/>
              <a:gdLst/>
              <a:ahLst/>
              <a:cxnLst/>
              <a:rect l="l" t="t" r="r" b="b"/>
              <a:pathLst>
                <a:path w="1696720" h="101600">
                  <a:moveTo>
                    <a:pt x="1599945" y="0"/>
                  </a:moveTo>
                  <a:lnTo>
                    <a:pt x="0" y="0"/>
                  </a:lnTo>
                  <a:lnTo>
                    <a:pt x="96519" y="101472"/>
                  </a:lnTo>
                  <a:lnTo>
                    <a:pt x="1696592" y="101472"/>
                  </a:lnTo>
                  <a:lnTo>
                    <a:pt x="1599945" y="0"/>
                  </a:lnTo>
                  <a:close/>
                </a:path>
              </a:pathLst>
            </a:custGeom>
            <a:solidFill>
              <a:srgbClr val="00B5D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4531359" y="3484879"/>
              <a:ext cx="1696720" cy="101600"/>
            </a:xfrm>
            <a:custGeom>
              <a:avLst/>
              <a:gdLst/>
              <a:ahLst/>
              <a:cxnLst/>
              <a:rect l="l" t="t" r="r" b="b"/>
              <a:pathLst>
                <a:path w="1696720" h="101600">
                  <a:moveTo>
                    <a:pt x="1696592" y="0"/>
                  </a:moveTo>
                  <a:lnTo>
                    <a:pt x="96519" y="0"/>
                  </a:lnTo>
                  <a:lnTo>
                    <a:pt x="0" y="101472"/>
                  </a:lnTo>
                  <a:lnTo>
                    <a:pt x="1599945" y="101472"/>
                  </a:lnTo>
                  <a:lnTo>
                    <a:pt x="1696592" y="0"/>
                  </a:lnTo>
                  <a:close/>
                </a:path>
              </a:pathLst>
            </a:custGeom>
            <a:solidFill>
              <a:srgbClr val="007AB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/>
          <p:nvPr/>
        </p:nvSpPr>
        <p:spPr>
          <a:xfrm>
            <a:off x="3521709" y="2932493"/>
            <a:ext cx="390525" cy="23468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50" spc="5" dirty="0">
                <a:solidFill>
                  <a:srgbClr val="007AB8"/>
                </a:solidFill>
                <a:latin typeface="Raleway" panose="020B0503030101060003" pitchFamily="34" charset="0"/>
                <a:cs typeface="Tahoma"/>
              </a:rPr>
              <a:t>2</a:t>
            </a:r>
            <a:r>
              <a:rPr sz="1450" spc="10" dirty="0">
                <a:solidFill>
                  <a:srgbClr val="007AB8"/>
                </a:solidFill>
                <a:latin typeface="Raleway" panose="020B0503030101060003" pitchFamily="34" charset="0"/>
                <a:cs typeface="Tahoma"/>
              </a:rPr>
              <a:t>0</a:t>
            </a:r>
            <a:r>
              <a:rPr sz="1450" spc="-315" dirty="0">
                <a:solidFill>
                  <a:srgbClr val="007AB8"/>
                </a:solidFill>
                <a:latin typeface="Raleway" panose="020B0503030101060003" pitchFamily="34" charset="0"/>
                <a:cs typeface="Tahoma"/>
              </a:rPr>
              <a:t>1</a:t>
            </a:r>
            <a:r>
              <a:rPr sz="1450" spc="-5" dirty="0">
                <a:solidFill>
                  <a:srgbClr val="007AB8"/>
                </a:solidFill>
                <a:latin typeface="Raleway" panose="020B0503030101060003" pitchFamily="34" charset="0"/>
                <a:cs typeface="Tahoma"/>
              </a:rPr>
              <a:t>9</a:t>
            </a:r>
            <a:endParaRPr sz="1450" dirty="0">
              <a:latin typeface="Raleway" panose="020B0503030101060003" pitchFamily="34" charset="0"/>
              <a:cs typeface="Tahoma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3077590" y="3644010"/>
            <a:ext cx="1146809" cy="643253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16900"/>
              </a:lnSpc>
              <a:spcBef>
                <a:spcPts val="95"/>
              </a:spcBef>
            </a:pPr>
            <a:r>
              <a:rPr sz="1200" b="1" dirty="0">
                <a:solidFill>
                  <a:srgbClr val="007AB8"/>
                </a:solidFill>
                <a:latin typeface="Raleway" panose="020B0503030101060003" pitchFamily="34" charset="0"/>
                <a:cs typeface="Tahoma"/>
              </a:rPr>
              <a:t>1</a:t>
            </a:r>
            <a:r>
              <a:rPr lang="en-US" sz="1200" b="1" baseline="30000" dirty="0">
                <a:solidFill>
                  <a:srgbClr val="007AB8"/>
                </a:solidFill>
                <a:latin typeface="Raleway" panose="020B0503030101060003" pitchFamily="34" charset="0"/>
                <a:cs typeface="Tahoma"/>
              </a:rPr>
              <a:t>st</a:t>
            </a:r>
            <a:r>
              <a:rPr lang="en-US" sz="1200" b="1" dirty="0">
                <a:solidFill>
                  <a:srgbClr val="007AB8"/>
                </a:solidFill>
                <a:latin typeface="Raleway" panose="020B0503030101060003" pitchFamily="34" charset="0"/>
                <a:cs typeface="Tahoma"/>
              </a:rPr>
              <a:t> </a:t>
            </a:r>
            <a:r>
              <a:rPr sz="1200" b="1" dirty="0">
                <a:solidFill>
                  <a:srgbClr val="007AB8"/>
                </a:solidFill>
                <a:latin typeface="Raleway" panose="020B0503030101060003" pitchFamily="34" charset="0"/>
                <a:cs typeface="Tahoma"/>
              </a:rPr>
              <a:t> June 2019,  </a:t>
            </a:r>
            <a:r>
              <a:rPr sz="1200" spc="10" dirty="0">
                <a:solidFill>
                  <a:srgbClr val="007AB8"/>
                </a:solidFill>
                <a:latin typeface="Raleway" panose="020B0503030101060003" pitchFamily="34" charset="0"/>
                <a:cs typeface="Tahoma"/>
              </a:rPr>
              <a:t>second</a:t>
            </a:r>
            <a:r>
              <a:rPr sz="1200" spc="250" dirty="0">
                <a:solidFill>
                  <a:srgbClr val="007AB8"/>
                </a:solidFill>
                <a:latin typeface="Raleway" panose="020B0503030101060003" pitchFamily="34" charset="0"/>
                <a:cs typeface="Tahoma"/>
              </a:rPr>
              <a:t> </a:t>
            </a:r>
            <a:r>
              <a:rPr sz="1200" dirty="0">
                <a:solidFill>
                  <a:srgbClr val="007AB8"/>
                </a:solidFill>
                <a:latin typeface="Raleway" panose="020B0503030101060003" pitchFamily="34" charset="0"/>
                <a:cs typeface="Tahoma"/>
              </a:rPr>
              <a:t>BOSS </a:t>
            </a:r>
            <a:r>
              <a:rPr sz="1200" spc="-360" dirty="0">
                <a:solidFill>
                  <a:srgbClr val="007AB8"/>
                </a:solidFill>
                <a:latin typeface="Raleway" panose="020B0503030101060003" pitchFamily="34" charset="0"/>
                <a:cs typeface="Tahoma"/>
              </a:rPr>
              <a:t> </a:t>
            </a:r>
            <a:r>
              <a:rPr sz="1200" spc="-20" dirty="0">
                <a:solidFill>
                  <a:srgbClr val="007AB8"/>
                </a:solidFill>
                <a:latin typeface="Raleway" panose="020B0503030101060003" pitchFamily="34" charset="0"/>
                <a:cs typeface="Tahoma"/>
              </a:rPr>
              <a:t>Seminar</a:t>
            </a:r>
            <a:endParaRPr sz="1200" dirty="0">
              <a:latin typeface="Raleway" panose="020B0503030101060003" pitchFamily="34" charset="0"/>
              <a:cs typeface="Tahoma"/>
            </a:endParaRPr>
          </a:p>
        </p:txBody>
      </p:sp>
      <p:grpSp>
        <p:nvGrpSpPr>
          <p:cNvPr id="11" name="object 11"/>
          <p:cNvGrpSpPr/>
          <p:nvPr/>
        </p:nvGrpSpPr>
        <p:grpSpPr>
          <a:xfrm>
            <a:off x="2915920" y="2945129"/>
            <a:ext cx="1696720" cy="631190"/>
            <a:chOff x="2915920" y="2945129"/>
            <a:chExt cx="1696720" cy="631190"/>
          </a:xfrm>
        </p:grpSpPr>
        <p:sp>
          <p:nvSpPr>
            <p:cNvPr id="12" name="object 12"/>
            <p:cNvSpPr/>
            <p:nvPr/>
          </p:nvSpPr>
          <p:spPr>
            <a:xfrm>
              <a:off x="3937000" y="2951479"/>
              <a:ext cx="660400" cy="517525"/>
            </a:xfrm>
            <a:custGeom>
              <a:avLst/>
              <a:gdLst/>
              <a:ahLst/>
              <a:cxnLst/>
              <a:rect l="l" t="t" r="r" b="b"/>
              <a:pathLst>
                <a:path w="660400" h="517525">
                  <a:moveTo>
                    <a:pt x="0" y="0"/>
                  </a:moveTo>
                  <a:lnTo>
                    <a:pt x="660019" y="517525"/>
                  </a:lnTo>
                </a:path>
              </a:pathLst>
            </a:custGeom>
            <a:ln w="12700">
              <a:solidFill>
                <a:srgbClr val="00B5D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2915920" y="3373119"/>
              <a:ext cx="1696720" cy="101600"/>
            </a:xfrm>
            <a:custGeom>
              <a:avLst/>
              <a:gdLst/>
              <a:ahLst/>
              <a:cxnLst/>
              <a:rect l="l" t="t" r="r" b="b"/>
              <a:pathLst>
                <a:path w="1696720" h="101600">
                  <a:moveTo>
                    <a:pt x="1599945" y="0"/>
                  </a:moveTo>
                  <a:lnTo>
                    <a:pt x="0" y="0"/>
                  </a:lnTo>
                  <a:lnTo>
                    <a:pt x="96519" y="101472"/>
                  </a:lnTo>
                  <a:lnTo>
                    <a:pt x="1696593" y="101472"/>
                  </a:lnTo>
                  <a:lnTo>
                    <a:pt x="1599945" y="0"/>
                  </a:lnTo>
                  <a:close/>
                </a:path>
              </a:pathLst>
            </a:custGeom>
            <a:solidFill>
              <a:srgbClr val="00B5D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2915920" y="3484879"/>
              <a:ext cx="1696720" cy="91440"/>
            </a:xfrm>
            <a:custGeom>
              <a:avLst/>
              <a:gdLst/>
              <a:ahLst/>
              <a:cxnLst/>
              <a:rect l="l" t="t" r="r" b="b"/>
              <a:pathLst>
                <a:path w="1696720" h="91439">
                  <a:moveTo>
                    <a:pt x="1696593" y="0"/>
                  </a:moveTo>
                  <a:lnTo>
                    <a:pt x="96519" y="0"/>
                  </a:lnTo>
                  <a:lnTo>
                    <a:pt x="0" y="91312"/>
                  </a:lnTo>
                  <a:lnTo>
                    <a:pt x="1599945" y="91312"/>
                  </a:lnTo>
                  <a:lnTo>
                    <a:pt x="1696593" y="0"/>
                  </a:lnTo>
                  <a:close/>
                </a:path>
              </a:pathLst>
            </a:custGeom>
            <a:solidFill>
              <a:srgbClr val="007AB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5" name="object 15"/>
          <p:cNvSpPr txBox="1"/>
          <p:nvPr/>
        </p:nvSpPr>
        <p:spPr>
          <a:xfrm>
            <a:off x="1890141" y="2932493"/>
            <a:ext cx="389890" cy="23468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50" spc="5" dirty="0">
                <a:solidFill>
                  <a:srgbClr val="007AB8"/>
                </a:solidFill>
                <a:latin typeface="Raleway" panose="020B0503030101060003" pitchFamily="34" charset="0"/>
                <a:cs typeface="Tahoma"/>
              </a:rPr>
              <a:t>20</a:t>
            </a:r>
            <a:r>
              <a:rPr sz="1450" spc="-315" dirty="0">
                <a:solidFill>
                  <a:srgbClr val="007AB8"/>
                </a:solidFill>
                <a:latin typeface="Raleway" panose="020B0503030101060003" pitchFamily="34" charset="0"/>
                <a:cs typeface="Tahoma"/>
              </a:rPr>
              <a:t>1</a:t>
            </a:r>
            <a:r>
              <a:rPr sz="1450" spc="-5" dirty="0">
                <a:solidFill>
                  <a:srgbClr val="007AB8"/>
                </a:solidFill>
                <a:latin typeface="Raleway" panose="020B0503030101060003" pitchFamily="34" charset="0"/>
                <a:cs typeface="Tahoma"/>
              </a:rPr>
              <a:t>8</a:t>
            </a:r>
            <a:endParaRPr sz="1450" dirty="0">
              <a:latin typeface="Raleway" panose="020B0503030101060003" pitchFamily="34" charset="0"/>
              <a:cs typeface="Tahoma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1438528" y="3665918"/>
            <a:ext cx="1304672" cy="438582"/>
          </a:xfrm>
          <a:prstGeom prst="rect">
            <a:avLst/>
          </a:prstGeom>
        </p:spPr>
        <p:txBody>
          <a:bodyPr vert="horz" wrap="square" lIns="0" tIns="431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40"/>
              </a:spcBef>
            </a:pPr>
            <a:r>
              <a:rPr sz="1200" b="1" dirty="0">
                <a:solidFill>
                  <a:srgbClr val="007AB8"/>
                </a:solidFill>
                <a:latin typeface="Raleway" panose="020B0503030101060003" pitchFamily="34" charset="0"/>
                <a:cs typeface="Tahoma"/>
              </a:rPr>
              <a:t>18</a:t>
            </a:r>
            <a:r>
              <a:rPr lang="en-US" sz="1200" b="1" baseline="30000" dirty="0">
                <a:solidFill>
                  <a:srgbClr val="007AB8"/>
                </a:solidFill>
                <a:latin typeface="Raleway" panose="020B0503030101060003" pitchFamily="34" charset="0"/>
                <a:cs typeface="Tahoma"/>
              </a:rPr>
              <a:t>th</a:t>
            </a:r>
            <a:r>
              <a:rPr lang="en-US" sz="1200" b="1" dirty="0">
                <a:solidFill>
                  <a:srgbClr val="007AB8"/>
                </a:solidFill>
                <a:latin typeface="Raleway" panose="020B0503030101060003" pitchFamily="34" charset="0"/>
                <a:cs typeface="Tahoma"/>
              </a:rPr>
              <a:t> </a:t>
            </a:r>
            <a:r>
              <a:rPr sz="1200" b="1" dirty="0">
                <a:solidFill>
                  <a:srgbClr val="007AB8"/>
                </a:solidFill>
                <a:latin typeface="Raleway" panose="020B0503030101060003" pitchFamily="34" charset="0"/>
                <a:cs typeface="Tahoma"/>
              </a:rPr>
              <a:t> March 2018</a:t>
            </a:r>
            <a:r>
              <a:rPr sz="1200" dirty="0">
                <a:solidFill>
                  <a:srgbClr val="007AB8"/>
                </a:solidFill>
                <a:latin typeface="Raleway" panose="020B0503030101060003" pitchFamily="34" charset="0"/>
                <a:cs typeface="Tahoma"/>
              </a:rPr>
              <a:t>,</a:t>
            </a:r>
            <a:endParaRPr sz="1200" dirty="0">
              <a:latin typeface="Raleway" panose="020B0503030101060003" pitchFamily="34" charset="0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240"/>
              </a:spcBef>
            </a:pPr>
            <a:r>
              <a:rPr sz="1200" spc="-10" dirty="0">
                <a:solidFill>
                  <a:srgbClr val="007AB8"/>
                </a:solidFill>
                <a:latin typeface="Raleway" panose="020B0503030101060003" pitchFamily="34" charset="0"/>
                <a:cs typeface="Tahoma"/>
              </a:rPr>
              <a:t>First</a:t>
            </a:r>
            <a:r>
              <a:rPr lang="en-US" sz="1200" spc="505" dirty="0">
                <a:solidFill>
                  <a:srgbClr val="007AB8"/>
                </a:solidFill>
                <a:latin typeface="Raleway" panose="020B0503030101060003" pitchFamily="34" charset="0"/>
                <a:cs typeface="Tahoma"/>
              </a:rPr>
              <a:t> </a:t>
            </a:r>
            <a:r>
              <a:rPr sz="1200" spc="-15" dirty="0">
                <a:solidFill>
                  <a:srgbClr val="007AB8"/>
                </a:solidFill>
                <a:latin typeface="Raleway" panose="020B0503030101060003" pitchFamily="34" charset="0"/>
                <a:cs typeface="Tahoma"/>
              </a:rPr>
              <a:t>presentation</a:t>
            </a:r>
            <a:endParaRPr sz="1200" dirty="0">
              <a:latin typeface="Raleway" panose="020B0503030101060003" pitchFamily="34" charset="0"/>
              <a:cs typeface="Tahoma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1438528" y="4319015"/>
            <a:ext cx="1229994" cy="626110"/>
          </a:xfrm>
          <a:prstGeom prst="rect">
            <a:avLst/>
          </a:prstGeom>
        </p:spPr>
        <p:txBody>
          <a:bodyPr vert="horz" wrap="square" lIns="0" tIns="330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60"/>
              </a:spcBef>
            </a:pPr>
            <a:r>
              <a:rPr sz="1200" b="1" spc="-50" dirty="0">
                <a:solidFill>
                  <a:srgbClr val="007AB8"/>
                </a:solidFill>
                <a:latin typeface="Tahoma"/>
                <a:cs typeface="Tahoma"/>
              </a:rPr>
              <a:t>2</a:t>
            </a:r>
            <a:r>
              <a:rPr sz="1200" b="1" dirty="0">
                <a:solidFill>
                  <a:srgbClr val="007AB8"/>
                </a:solidFill>
                <a:latin typeface="Tahoma"/>
                <a:cs typeface="Tahoma"/>
              </a:rPr>
              <a:t>4</a:t>
            </a:r>
            <a:r>
              <a:rPr sz="1200" b="1" spc="5" dirty="0">
                <a:solidFill>
                  <a:srgbClr val="007AB8"/>
                </a:solidFill>
                <a:latin typeface="Tahoma"/>
                <a:cs typeface="Tahoma"/>
              </a:rPr>
              <a:t> </a:t>
            </a:r>
            <a:r>
              <a:rPr sz="1200" b="1" dirty="0">
                <a:solidFill>
                  <a:srgbClr val="007AB8"/>
                </a:solidFill>
                <a:latin typeface="Tahoma"/>
                <a:cs typeface="Tahoma"/>
              </a:rPr>
              <a:t>J</a:t>
            </a:r>
            <a:r>
              <a:rPr sz="1200" b="1" spc="-235" dirty="0">
                <a:solidFill>
                  <a:srgbClr val="007AB8"/>
                </a:solidFill>
                <a:latin typeface="Tahoma"/>
                <a:cs typeface="Tahoma"/>
              </a:rPr>
              <a:t> </a:t>
            </a:r>
            <a:r>
              <a:rPr sz="1200" b="1" spc="-210" dirty="0">
                <a:solidFill>
                  <a:srgbClr val="007AB8"/>
                </a:solidFill>
                <a:latin typeface="Tahoma"/>
                <a:cs typeface="Tahoma"/>
              </a:rPr>
              <a:t>u</a:t>
            </a:r>
            <a:r>
              <a:rPr sz="1200" b="1" spc="-130" dirty="0">
                <a:solidFill>
                  <a:srgbClr val="007AB8"/>
                </a:solidFill>
                <a:latin typeface="Tahoma"/>
                <a:cs typeface="Tahoma"/>
              </a:rPr>
              <a:t>n</a:t>
            </a:r>
            <a:r>
              <a:rPr sz="1200" b="1" dirty="0">
                <a:solidFill>
                  <a:srgbClr val="007AB8"/>
                </a:solidFill>
                <a:latin typeface="Tahoma"/>
                <a:cs typeface="Tahoma"/>
              </a:rPr>
              <a:t>e</a:t>
            </a:r>
            <a:r>
              <a:rPr sz="1200" b="1" spc="-110" dirty="0">
                <a:solidFill>
                  <a:srgbClr val="007AB8"/>
                </a:solidFill>
                <a:latin typeface="Tahoma"/>
                <a:cs typeface="Tahoma"/>
              </a:rPr>
              <a:t> </a:t>
            </a:r>
            <a:r>
              <a:rPr sz="1200" b="1" spc="-130" dirty="0">
                <a:solidFill>
                  <a:srgbClr val="007AB8"/>
                </a:solidFill>
                <a:latin typeface="Tahoma"/>
                <a:cs typeface="Tahoma"/>
              </a:rPr>
              <a:t>2</a:t>
            </a:r>
            <a:r>
              <a:rPr sz="1200" b="1" spc="-125" dirty="0">
                <a:solidFill>
                  <a:srgbClr val="007AB8"/>
                </a:solidFill>
                <a:latin typeface="Tahoma"/>
                <a:cs typeface="Tahoma"/>
              </a:rPr>
              <a:t>0</a:t>
            </a:r>
            <a:r>
              <a:rPr sz="1200" b="1" spc="-130" dirty="0">
                <a:solidFill>
                  <a:srgbClr val="007AB8"/>
                </a:solidFill>
                <a:latin typeface="Tahoma"/>
                <a:cs typeface="Tahoma"/>
              </a:rPr>
              <a:t>1</a:t>
            </a:r>
            <a:r>
              <a:rPr sz="1200" b="1" spc="-50" dirty="0">
                <a:solidFill>
                  <a:srgbClr val="007AB8"/>
                </a:solidFill>
                <a:latin typeface="Tahoma"/>
                <a:cs typeface="Tahoma"/>
              </a:rPr>
              <a:t>8</a:t>
            </a:r>
            <a:r>
              <a:rPr sz="1200" dirty="0">
                <a:solidFill>
                  <a:srgbClr val="007AB8"/>
                </a:solidFill>
                <a:latin typeface="Tahoma"/>
                <a:cs typeface="Tahoma"/>
              </a:rPr>
              <a:t>,</a:t>
            </a:r>
            <a:endParaRPr sz="1200" dirty="0">
              <a:latin typeface="Tahoma"/>
              <a:cs typeface="Tahoma"/>
            </a:endParaRPr>
          </a:p>
          <a:p>
            <a:pPr marL="12700" marR="210185">
              <a:lnSpc>
                <a:spcPct val="105700"/>
              </a:lnSpc>
              <a:spcBef>
                <a:spcPts val="80"/>
              </a:spcBef>
            </a:pPr>
            <a:r>
              <a:rPr sz="1200" spc="-10" dirty="0">
                <a:solidFill>
                  <a:srgbClr val="007AB8"/>
                </a:solidFill>
                <a:latin typeface="Tahoma"/>
                <a:cs typeface="Tahoma"/>
              </a:rPr>
              <a:t>First</a:t>
            </a:r>
            <a:r>
              <a:rPr sz="1200" spc="145" dirty="0">
                <a:solidFill>
                  <a:srgbClr val="007AB8"/>
                </a:solidFill>
                <a:latin typeface="Tahoma"/>
                <a:cs typeface="Tahoma"/>
              </a:rPr>
              <a:t> </a:t>
            </a:r>
            <a:r>
              <a:rPr sz="1200" dirty="0">
                <a:solidFill>
                  <a:srgbClr val="007AB8"/>
                </a:solidFill>
                <a:latin typeface="Tahoma"/>
                <a:cs typeface="Tahoma"/>
              </a:rPr>
              <a:t>BOSS </a:t>
            </a:r>
            <a:r>
              <a:rPr sz="1200" spc="-360" dirty="0">
                <a:solidFill>
                  <a:srgbClr val="007AB8"/>
                </a:solidFill>
                <a:latin typeface="Tahoma"/>
                <a:cs typeface="Tahoma"/>
              </a:rPr>
              <a:t> </a:t>
            </a:r>
            <a:r>
              <a:rPr sz="1200" spc="-20" dirty="0">
                <a:solidFill>
                  <a:srgbClr val="007AB8"/>
                </a:solidFill>
                <a:latin typeface="Tahoma"/>
                <a:cs typeface="Tahoma"/>
              </a:rPr>
              <a:t>Seminar</a:t>
            </a:r>
            <a:endParaRPr sz="1200" dirty="0">
              <a:latin typeface="Tahoma"/>
              <a:cs typeface="Tahoma"/>
            </a:endParaRPr>
          </a:p>
        </p:txBody>
      </p:sp>
      <p:grpSp>
        <p:nvGrpSpPr>
          <p:cNvPr id="18" name="object 18"/>
          <p:cNvGrpSpPr/>
          <p:nvPr/>
        </p:nvGrpSpPr>
        <p:grpSpPr>
          <a:xfrm>
            <a:off x="1290319" y="2934969"/>
            <a:ext cx="6563359" cy="651510"/>
            <a:chOff x="1290319" y="2934969"/>
            <a:chExt cx="6563359" cy="651510"/>
          </a:xfrm>
        </p:grpSpPr>
        <p:sp>
          <p:nvSpPr>
            <p:cNvPr id="19" name="object 19"/>
            <p:cNvSpPr/>
            <p:nvPr/>
          </p:nvSpPr>
          <p:spPr>
            <a:xfrm>
              <a:off x="2301239" y="2951479"/>
              <a:ext cx="670560" cy="517525"/>
            </a:xfrm>
            <a:custGeom>
              <a:avLst/>
              <a:gdLst/>
              <a:ahLst/>
              <a:cxnLst/>
              <a:rect l="l" t="t" r="r" b="b"/>
              <a:pathLst>
                <a:path w="670560" h="517525">
                  <a:moveTo>
                    <a:pt x="0" y="0"/>
                  </a:moveTo>
                  <a:lnTo>
                    <a:pt x="670179" y="517525"/>
                  </a:lnTo>
                </a:path>
              </a:pathLst>
            </a:custGeom>
            <a:ln w="12699">
              <a:solidFill>
                <a:srgbClr val="00B5D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1290319" y="3373119"/>
              <a:ext cx="1686560" cy="101600"/>
            </a:xfrm>
            <a:custGeom>
              <a:avLst/>
              <a:gdLst/>
              <a:ahLst/>
              <a:cxnLst/>
              <a:rect l="l" t="t" r="r" b="b"/>
              <a:pathLst>
                <a:path w="1686560" h="101600">
                  <a:moveTo>
                    <a:pt x="1590421" y="0"/>
                  </a:moveTo>
                  <a:lnTo>
                    <a:pt x="0" y="0"/>
                  </a:lnTo>
                  <a:lnTo>
                    <a:pt x="96012" y="101472"/>
                  </a:lnTo>
                  <a:lnTo>
                    <a:pt x="1686433" y="101472"/>
                  </a:lnTo>
                  <a:lnTo>
                    <a:pt x="1590421" y="0"/>
                  </a:lnTo>
                  <a:close/>
                </a:path>
              </a:pathLst>
            </a:custGeom>
            <a:solidFill>
              <a:srgbClr val="00B5D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1290319" y="3484879"/>
              <a:ext cx="1686560" cy="101600"/>
            </a:xfrm>
            <a:custGeom>
              <a:avLst/>
              <a:gdLst/>
              <a:ahLst/>
              <a:cxnLst/>
              <a:rect l="l" t="t" r="r" b="b"/>
              <a:pathLst>
                <a:path w="1686560" h="101600">
                  <a:moveTo>
                    <a:pt x="1686433" y="0"/>
                  </a:moveTo>
                  <a:lnTo>
                    <a:pt x="96012" y="0"/>
                  </a:lnTo>
                  <a:lnTo>
                    <a:pt x="0" y="101472"/>
                  </a:lnTo>
                  <a:lnTo>
                    <a:pt x="1590421" y="101472"/>
                  </a:lnTo>
                  <a:lnTo>
                    <a:pt x="1686433" y="0"/>
                  </a:lnTo>
                  <a:close/>
                </a:path>
              </a:pathLst>
            </a:custGeom>
            <a:solidFill>
              <a:srgbClr val="007AB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5552440" y="2961639"/>
              <a:ext cx="670560" cy="507365"/>
            </a:xfrm>
            <a:custGeom>
              <a:avLst/>
              <a:gdLst/>
              <a:ahLst/>
              <a:cxnLst/>
              <a:rect l="l" t="t" r="r" b="b"/>
              <a:pathLst>
                <a:path w="670560" h="507364">
                  <a:moveTo>
                    <a:pt x="0" y="0"/>
                  </a:moveTo>
                  <a:lnTo>
                    <a:pt x="670179" y="507364"/>
                  </a:lnTo>
                </a:path>
              </a:pathLst>
            </a:custGeom>
            <a:ln w="12700">
              <a:solidFill>
                <a:srgbClr val="00B5D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4531359" y="3373119"/>
              <a:ext cx="1696720" cy="101600"/>
            </a:xfrm>
            <a:custGeom>
              <a:avLst/>
              <a:gdLst/>
              <a:ahLst/>
              <a:cxnLst/>
              <a:rect l="l" t="t" r="r" b="b"/>
              <a:pathLst>
                <a:path w="1696720" h="101600">
                  <a:moveTo>
                    <a:pt x="1599945" y="0"/>
                  </a:moveTo>
                  <a:lnTo>
                    <a:pt x="0" y="0"/>
                  </a:lnTo>
                  <a:lnTo>
                    <a:pt x="96519" y="101472"/>
                  </a:lnTo>
                  <a:lnTo>
                    <a:pt x="1696592" y="101472"/>
                  </a:lnTo>
                  <a:lnTo>
                    <a:pt x="1599945" y="0"/>
                  </a:lnTo>
                  <a:close/>
                </a:path>
              </a:pathLst>
            </a:custGeom>
            <a:solidFill>
              <a:srgbClr val="00B5D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4531359" y="3484879"/>
              <a:ext cx="1696720" cy="101600"/>
            </a:xfrm>
            <a:custGeom>
              <a:avLst/>
              <a:gdLst/>
              <a:ahLst/>
              <a:cxnLst/>
              <a:rect l="l" t="t" r="r" b="b"/>
              <a:pathLst>
                <a:path w="1696720" h="101600">
                  <a:moveTo>
                    <a:pt x="1696592" y="0"/>
                  </a:moveTo>
                  <a:lnTo>
                    <a:pt x="96519" y="0"/>
                  </a:lnTo>
                  <a:lnTo>
                    <a:pt x="0" y="101472"/>
                  </a:lnTo>
                  <a:lnTo>
                    <a:pt x="1599945" y="101472"/>
                  </a:lnTo>
                  <a:lnTo>
                    <a:pt x="1696592" y="0"/>
                  </a:lnTo>
                  <a:close/>
                </a:path>
              </a:pathLst>
            </a:custGeom>
            <a:solidFill>
              <a:srgbClr val="007AB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3936999" y="2961639"/>
              <a:ext cx="660400" cy="507365"/>
            </a:xfrm>
            <a:custGeom>
              <a:avLst/>
              <a:gdLst/>
              <a:ahLst/>
              <a:cxnLst/>
              <a:rect l="l" t="t" r="r" b="b"/>
              <a:pathLst>
                <a:path w="660400" h="507364">
                  <a:moveTo>
                    <a:pt x="0" y="0"/>
                  </a:moveTo>
                  <a:lnTo>
                    <a:pt x="660019" y="507364"/>
                  </a:lnTo>
                </a:path>
              </a:pathLst>
            </a:custGeom>
            <a:ln w="12700">
              <a:solidFill>
                <a:srgbClr val="00B5D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2915919" y="3373119"/>
              <a:ext cx="1696720" cy="101600"/>
            </a:xfrm>
            <a:custGeom>
              <a:avLst/>
              <a:gdLst/>
              <a:ahLst/>
              <a:cxnLst/>
              <a:rect l="l" t="t" r="r" b="b"/>
              <a:pathLst>
                <a:path w="1696720" h="101600">
                  <a:moveTo>
                    <a:pt x="1599945" y="0"/>
                  </a:moveTo>
                  <a:lnTo>
                    <a:pt x="0" y="0"/>
                  </a:lnTo>
                  <a:lnTo>
                    <a:pt x="96519" y="101472"/>
                  </a:lnTo>
                  <a:lnTo>
                    <a:pt x="1696593" y="101472"/>
                  </a:lnTo>
                  <a:lnTo>
                    <a:pt x="1599945" y="0"/>
                  </a:lnTo>
                  <a:close/>
                </a:path>
              </a:pathLst>
            </a:custGeom>
            <a:solidFill>
              <a:srgbClr val="00B5D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2915919" y="3484879"/>
              <a:ext cx="1696720" cy="101600"/>
            </a:xfrm>
            <a:custGeom>
              <a:avLst/>
              <a:gdLst/>
              <a:ahLst/>
              <a:cxnLst/>
              <a:rect l="l" t="t" r="r" b="b"/>
              <a:pathLst>
                <a:path w="1696720" h="101600">
                  <a:moveTo>
                    <a:pt x="1696593" y="0"/>
                  </a:moveTo>
                  <a:lnTo>
                    <a:pt x="96519" y="0"/>
                  </a:lnTo>
                  <a:lnTo>
                    <a:pt x="0" y="101472"/>
                  </a:lnTo>
                  <a:lnTo>
                    <a:pt x="1599945" y="101472"/>
                  </a:lnTo>
                  <a:lnTo>
                    <a:pt x="1696593" y="0"/>
                  </a:lnTo>
                  <a:close/>
                </a:path>
              </a:pathLst>
            </a:custGeom>
            <a:solidFill>
              <a:srgbClr val="007AB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2301239" y="2961639"/>
              <a:ext cx="670560" cy="507365"/>
            </a:xfrm>
            <a:custGeom>
              <a:avLst/>
              <a:gdLst/>
              <a:ahLst/>
              <a:cxnLst/>
              <a:rect l="l" t="t" r="r" b="b"/>
              <a:pathLst>
                <a:path w="670560" h="507364">
                  <a:moveTo>
                    <a:pt x="0" y="0"/>
                  </a:moveTo>
                  <a:lnTo>
                    <a:pt x="670179" y="507364"/>
                  </a:lnTo>
                </a:path>
              </a:pathLst>
            </a:custGeom>
            <a:ln w="12700">
              <a:solidFill>
                <a:srgbClr val="00B5D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1290319" y="3373119"/>
              <a:ext cx="1686560" cy="101600"/>
            </a:xfrm>
            <a:custGeom>
              <a:avLst/>
              <a:gdLst/>
              <a:ahLst/>
              <a:cxnLst/>
              <a:rect l="l" t="t" r="r" b="b"/>
              <a:pathLst>
                <a:path w="1686560" h="101600">
                  <a:moveTo>
                    <a:pt x="1590421" y="0"/>
                  </a:moveTo>
                  <a:lnTo>
                    <a:pt x="0" y="0"/>
                  </a:lnTo>
                  <a:lnTo>
                    <a:pt x="96012" y="101472"/>
                  </a:lnTo>
                  <a:lnTo>
                    <a:pt x="1686433" y="101472"/>
                  </a:lnTo>
                  <a:lnTo>
                    <a:pt x="1590421" y="0"/>
                  </a:lnTo>
                  <a:close/>
                </a:path>
              </a:pathLst>
            </a:custGeom>
            <a:solidFill>
              <a:srgbClr val="00B5D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1290319" y="3484879"/>
              <a:ext cx="1686560" cy="101600"/>
            </a:xfrm>
            <a:custGeom>
              <a:avLst/>
              <a:gdLst/>
              <a:ahLst/>
              <a:cxnLst/>
              <a:rect l="l" t="t" r="r" b="b"/>
              <a:pathLst>
                <a:path w="1686560" h="101600">
                  <a:moveTo>
                    <a:pt x="1686433" y="0"/>
                  </a:moveTo>
                  <a:lnTo>
                    <a:pt x="96012" y="0"/>
                  </a:lnTo>
                  <a:lnTo>
                    <a:pt x="0" y="101472"/>
                  </a:lnTo>
                  <a:lnTo>
                    <a:pt x="1590421" y="101472"/>
                  </a:lnTo>
                  <a:lnTo>
                    <a:pt x="1686433" y="0"/>
                  </a:lnTo>
                  <a:close/>
                </a:path>
              </a:pathLst>
            </a:custGeom>
            <a:solidFill>
              <a:srgbClr val="007AB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7178040" y="2941319"/>
              <a:ext cx="660400" cy="517525"/>
            </a:xfrm>
            <a:custGeom>
              <a:avLst/>
              <a:gdLst/>
              <a:ahLst/>
              <a:cxnLst/>
              <a:rect l="l" t="t" r="r" b="b"/>
              <a:pathLst>
                <a:path w="660400" h="517525">
                  <a:moveTo>
                    <a:pt x="0" y="0"/>
                  </a:moveTo>
                  <a:lnTo>
                    <a:pt x="660018" y="517525"/>
                  </a:lnTo>
                </a:path>
              </a:pathLst>
            </a:custGeom>
            <a:ln w="12700">
              <a:solidFill>
                <a:srgbClr val="00B5D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6156960" y="3362959"/>
              <a:ext cx="1696720" cy="101600"/>
            </a:xfrm>
            <a:custGeom>
              <a:avLst/>
              <a:gdLst/>
              <a:ahLst/>
              <a:cxnLst/>
              <a:rect l="l" t="t" r="r" b="b"/>
              <a:pathLst>
                <a:path w="1696720" h="101600">
                  <a:moveTo>
                    <a:pt x="1599945" y="0"/>
                  </a:moveTo>
                  <a:lnTo>
                    <a:pt x="0" y="0"/>
                  </a:lnTo>
                  <a:lnTo>
                    <a:pt x="96519" y="101473"/>
                  </a:lnTo>
                  <a:lnTo>
                    <a:pt x="1696592" y="101473"/>
                  </a:lnTo>
                  <a:lnTo>
                    <a:pt x="1599945" y="0"/>
                  </a:lnTo>
                  <a:close/>
                </a:path>
              </a:pathLst>
            </a:custGeom>
            <a:solidFill>
              <a:srgbClr val="00B5D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6156960" y="3474719"/>
              <a:ext cx="1696720" cy="101600"/>
            </a:xfrm>
            <a:custGeom>
              <a:avLst/>
              <a:gdLst/>
              <a:ahLst/>
              <a:cxnLst/>
              <a:rect l="l" t="t" r="r" b="b"/>
              <a:pathLst>
                <a:path w="1696720" h="101600">
                  <a:moveTo>
                    <a:pt x="1696592" y="0"/>
                  </a:moveTo>
                  <a:lnTo>
                    <a:pt x="96519" y="0"/>
                  </a:lnTo>
                  <a:lnTo>
                    <a:pt x="0" y="101472"/>
                  </a:lnTo>
                  <a:lnTo>
                    <a:pt x="1599945" y="101472"/>
                  </a:lnTo>
                  <a:lnTo>
                    <a:pt x="1696592" y="0"/>
                  </a:lnTo>
                  <a:close/>
                </a:path>
              </a:pathLst>
            </a:custGeom>
            <a:solidFill>
              <a:srgbClr val="007AB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4" name="object 3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47320" rIns="0" bIns="0" rtlCol="0">
            <a:spAutoFit/>
          </a:bodyPr>
          <a:lstStyle/>
          <a:p>
            <a:pPr marL="16510">
              <a:lnSpc>
                <a:spcPct val="100000"/>
              </a:lnSpc>
              <a:spcBef>
                <a:spcPts val="1160"/>
              </a:spcBef>
            </a:pPr>
            <a:r>
              <a:rPr spc="-75" dirty="0">
                <a:latin typeface="Raleway" panose="020B0503030101060003" pitchFamily="34" charset="0"/>
              </a:rPr>
              <a:t>Introduction</a:t>
            </a:r>
          </a:p>
          <a:p>
            <a:pPr marL="36830" marR="5080">
              <a:lnSpc>
                <a:spcPct val="110100"/>
              </a:lnSpc>
              <a:spcBef>
                <a:spcPts val="170"/>
              </a:spcBef>
            </a:pPr>
            <a:r>
              <a:rPr sz="1850" spc="-25" dirty="0">
                <a:solidFill>
                  <a:srgbClr val="393E50"/>
                </a:solidFill>
                <a:latin typeface="Raleway" panose="020B0503030101060003" pitchFamily="34" charset="0"/>
                <a:cs typeface="Times New Roman"/>
              </a:rPr>
              <a:t>BOSS</a:t>
            </a:r>
            <a:r>
              <a:rPr sz="1850" spc="-30" dirty="0">
                <a:solidFill>
                  <a:srgbClr val="393E50"/>
                </a:solidFill>
                <a:latin typeface="Raleway" panose="020B0503030101060003" pitchFamily="34" charset="0"/>
                <a:cs typeface="Times New Roman"/>
              </a:rPr>
              <a:t> </a:t>
            </a:r>
            <a:r>
              <a:rPr sz="1850" spc="15" dirty="0">
                <a:solidFill>
                  <a:srgbClr val="393E50"/>
                </a:solidFill>
                <a:latin typeface="Raleway" panose="020B0503030101060003" pitchFamily="34" charset="0"/>
                <a:cs typeface="Times New Roman"/>
              </a:rPr>
              <a:t>is</a:t>
            </a:r>
            <a:r>
              <a:rPr sz="1850" spc="30" dirty="0">
                <a:solidFill>
                  <a:srgbClr val="393E50"/>
                </a:solidFill>
                <a:latin typeface="Raleway" panose="020B0503030101060003" pitchFamily="34" charset="0"/>
                <a:cs typeface="Times New Roman"/>
              </a:rPr>
              <a:t> </a:t>
            </a:r>
            <a:r>
              <a:rPr sz="1850" spc="-55" dirty="0">
                <a:solidFill>
                  <a:srgbClr val="393E50"/>
                </a:solidFill>
                <a:latin typeface="Raleway" panose="020B0503030101060003" pitchFamily="34" charset="0"/>
                <a:cs typeface="Times New Roman"/>
              </a:rPr>
              <a:t>an</a:t>
            </a:r>
            <a:r>
              <a:rPr sz="1850" spc="-15" dirty="0">
                <a:solidFill>
                  <a:srgbClr val="393E50"/>
                </a:solidFill>
                <a:latin typeface="Raleway" panose="020B0503030101060003" pitchFamily="34" charset="0"/>
                <a:cs typeface="Times New Roman"/>
              </a:rPr>
              <a:t> </a:t>
            </a:r>
            <a:r>
              <a:rPr sz="1850" dirty="0">
                <a:solidFill>
                  <a:srgbClr val="393E50"/>
                </a:solidFill>
                <a:latin typeface="Raleway" panose="020B0503030101060003" pitchFamily="34" charset="0"/>
                <a:cs typeface="Times New Roman"/>
              </a:rPr>
              <a:t>end</a:t>
            </a:r>
            <a:r>
              <a:rPr sz="1850" spc="-90" dirty="0">
                <a:solidFill>
                  <a:srgbClr val="393E50"/>
                </a:solidFill>
                <a:latin typeface="Raleway" panose="020B0503030101060003" pitchFamily="34" charset="0"/>
                <a:cs typeface="Times New Roman"/>
              </a:rPr>
              <a:t> </a:t>
            </a:r>
            <a:r>
              <a:rPr sz="1850" spc="-25" dirty="0">
                <a:solidFill>
                  <a:srgbClr val="393E50"/>
                </a:solidFill>
                <a:latin typeface="Raleway" panose="020B0503030101060003" pitchFamily="34" charset="0"/>
                <a:cs typeface="Times New Roman"/>
              </a:rPr>
              <a:t>to</a:t>
            </a:r>
            <a:r>
              <a:rPr sz="1850" spc="-95" dirty="0">
                <a:solidFill>
                  <a:srgbClr val="393E50"/>
                </a:solidFill>
                <a:latin typeface="Raleway" panose="020B0503030101060003" pitchFamily="34" charset="0"/>
                <a:cs typeface="Times New Roman"/>
              </a:rPr>
              <a:t> </a:t>
            </a:r>
            <a:r>
              <a:rPr sz="1850" dirty="0">
                <a:solidFill>
                  <a:srgbClr val="393E50"/>
                </a:solidFill>
                <a:latin typeface="Raleway" panose="020B0503030101060003" pitchFamily="34" charset="0"/>
                <a:cs typeface="Times New Roman"/>
              </a:rPr>
              <a:t>end</a:t>
            </a:r>
            <a:r>
              <a:rPr sz="1850" spc="-95" dirty="0">
                <a:solidFill>
                  <a:srgbClr val="393E50"/>
                </a:solidFill>
                <a:latin typeface="Raleway" panose="020B0503030101060003" pitchFamily="34" charset="0"/>
                <a:cs typeface="Times New Roman"/>
              </a:rPr>
              <a:t> </a:t>
            </a:r>
            <a:r>
              <a:rPr sz="1850" spc="75" dirty="0">
                <a:solidFill>
                  <a:srgbClr val="393E50"/>
                </a:solidFill>
                <a:latin typeface="Raleway" panose="020B0503030101060003" pitchFamily="34" charset="0"/>
                <a:cs typeface="Times New Roman"/>
              </a:rPr>
              <a:t>Support</a:t>
            </a:r>
            <a:r>
              <a:rPr sz="1850" spc="-65" dirty="0">
                <a:solidFill>
                  <a:srgbClr val="393E50"/>
                </a:solidFill>
                <a:latin typeface="Raleway" panose="020B0503030101060003" pitchFamily="34" charset="0"/>
                <a:cs typeface="Times New Roman"/>
              </a:rPr>
              <a:t> </a:t>
            </a:r>
            <a:r>
              <a:rPr sz="1850" spc="45" dirty="0">
                <a:solidFill>
                  <a:srgbClr val="393E50"/>
                </a:solidFill>
                <a:latin typeface="Raleway" panose="020B0503030101060003" pitchFamily="34" charset="0"/>
                <a:cs typeface="Times New Roman"/>
              </a:rPr>
              <a:t>System</a:t>
            </a:r>
            <a:r>
              <a:rPr sz="1850" spc="135" dirty="0">
                <a:solidFill>
                  <a:srgbClr val="393E50"/>
                </a:solidFill>
                <a:latin typeface="Raleway" panose="020B0503030101060003" pitchFamily="34" charset="0"/>
                <a:cs typeface="Times New Roman"/>
              </a:rPr>
              <a:t> </a:t>
            </a:r>
            <a:r>
              <a:rPr sz="1850" spc="15" dirty="0">
                <a:solidFill>
                  <a:srgbClr val="393E50"/>
                </a:solidFill>
                <a:latin typeface="Raleway" panose="020B0503030101060003" pitchFamily="34" charset="0"/>
                <a:cs typeface="Times New Roman"/>
              </a:rPr>
              <a:t>for</a:t>
            </a:r>
            <a:r>
              <a:rPr sz="1850" spc="-20" dirty="0">
                <a:solidFill>
                  <a:srgbClr val="393E50"/>
                </a:solidFill>
                <a:latin typeface="Raleway" panose="020B0503030101060003" pitchFamily="34" charset="0"/>
                <a:cs typeface="Times New Roman"/>
              </a:rPr>
              <a:t> </a:t>
            </a:r>
            <a:r>
              <a:rPr sz="1850" spc="-5" dirty="0">
                <a:solidFill>
                  <a:srgbClr val="393E50"/>
                </a:solidFill>
                <a:latin typeface="Raleway" panose="020B0503030101060003" pitchFamily="34" charset="0"/>
                <a:cs typeface="Times New Roman"/>
              </a:rPr>
              <a:t>students</a:t>
            </a:r>
            <a:r>
              <a:rPr sz="1850" spc="-114" dirty="0">
                <a:solidFill>
                  <a:srgbClr val="393E50"/>
                </a:solidFill>
                <a:latin typeface="Raleway" panose="020B0503030101060003" pitchFamily="34" charset="0"/>
                <a:cs typeface="Times New Roman"/>
              </a:rPr>
              <a:t> </a:t>
            </a:r>
            <a:r>
              <a:rPr sz="1850" spc="-10" dirty="0">
                <a:solidFill>
                  <a:srgbClr val="393E50"/>
                </a:solidFill>
                <a:latin typeface="Raleway" panose="020B0503030101060003" pitchFamily="34" charset="0"/>
                <a:cs typeface="Times New Roman"/>
              </a:rPr>
              <a:t>&amp;</a:t>
            </a:r>
            <a:r>
              <a:rPr sz="1850" spc="-130" dirty="0">
                <a:solidFill>
                  <a:srgbClr val="393E50"/>
                </a:solidFill>
                <a:latin typeface="Raleway" panose="020B0503030101060003" pitchFamily="34" charset="0"/>
                <a:cs typeface="Times New Roman"/>
              </a:rPr>
              <a:t> </a:t>
            </a:r>
            <a:r>
              <a:rPr sz="1850" dirty="0">
                <a:solidFill>
                  <a:srgbClr val="393E50"/>
                </a:solidFill>
                <a:latin typeface="Raleway" panose="020B0503030101060003" pitchFamily="34" charset="0"/>
                <a:cs typeface="Times New Roman"/>
              </a:rPr>
              <a:t>professionals</a:t>
            </a:r>
            <a:r>
              <a:rPr sz="1850" spc="355" dirty="0">
                <a:solidFill>
                  <a:srgbClr val="393E50"/>
                </a:solidFill>
                <a:latin typeface="Raleway" panose="020B0503030101060003" pitchFamily="34" charset="0"/>
                <a:cs typeface="Times New Roman"/>
              </a:rPr>
              <a:t> </a:t>
            </a:r>
            <a:r>
              <a:rPr sz="1850" spc="-25" dirty="0">
                <a:solidFill>
                  <a:srgbClr val="393E50"/>
                </a:solidFill>
                <a:latin typeface="Raleway" panose="020B0503030101060003" pitchFamily="34" charset="0"/>
                <a:cs typeface="Times New Roman"/>
              </a:rPr>
              <a:t>planningto</a:t>
            </a:r>
            <a:r>
              <a:rPr sz="1850" spc="-260" dirty="0">
                <a:solidFill>
                  <a:srgbClr val="393E50"/>
                </a:solidFill>
                <a:latin typeface="Raleway" panose="020B0503030101060003" pitchFamily="34" charset="0"/>
                <a:cs typeface="Times New Roman"/>
              </a:rPr>
              <a:t> </a:t>
            </a:r>
            <a:r>
              <a:rPr sz="1850" spc="5" dirty="0">
                <a:solidFill>
                  <a:srgbClr val="393E50"/>
                </a:solidFill>
                <a:latin typeface="Raleway" panose="020B0503030101060003" pitchFamily="34" charset="0"/>
                <a:cs typeface="Times New Roman"/>
              </a:rPr>
              <a:t>study&amp; </a:t>
            </a:r>
            <a:r>
              <a:rPr sz="1850" spc="-445" dirty="0">
                <a:solidFill>
                  <a:srgbClr val="393E50"/>
                </a:solidFill>
                <a:latin typeface="Raleway" panose="020B0503030101060003" pitchFamily="34" charset="0"/>
                <a:cs typeface="Times New Roman"/>
              </a:rPr>
              <a:t> </a:t>
            </a:r>
            <a:r>
              <a:rPr sz="1850" spc="20" dirty="0">
                <a:solidFill>
                  <a:srgbClr val="393E50"/>
                </a:solidFill>
                <a:latin typeface="Raleway" panose="020B0503030101060003" pitchFamily="34" charset="0"/>
                <a:cs typeface="Times New Roman"/>
              </a:rPr>
              <a:t>workabroad. </a:t>
            </a:r>
            <a:r>
              <a:rPr sz="1850" spc="-40" dirty="0">
                <a:solidFill>
                  <a:srgbClr val="393E50"/>
                </a:solidFill>
                <a:latin typeface="Raleway" panose="020B0503030101060003" pitchFamily="34" charset="0"/>
                <a:cs typeface="Times New Roman"/>
              </a:rPr>
              <a:t>We </a:t>
            </a:r>
            <a:r>
              <a:rPr sz="1850" spc="5" dirty="0">
                <a:solidFill>
                  <a:srgbClr val="393E50"/>
                </a:solidFill>
                <a:latin typeface="Raleway" panose="020B0503030101060003" pitchFamily="34" charset="0"/>
                <a:cs typeface="Times New Roman"/>
              </a:rPr>
              <a:t>achieve</a:t>
            </a:r>
            <a:r>
              <a:rPr lang="en-US" sz="1850" spc="5" dirty="0">
                <a:solidFill>
                  <a:srgbClr val="393E50"/>
                </a:solidFill>
                <a:latin typeface="Raleway" panose="020B0503030101060003" pitchFamily="34" charset="0"/>
                <a:cs typeface="Times New Roman"/>
              </a:rPr>
              <a:t> </a:t>
            </a:r>
            <a:r>
              <a:rPr sz="1850" spc="5" dirty="0">
                <a:solidFill>
                  <a:srgbClr val="393E50"/>
                </a:solidFill>
                <a:latin typeface="Raleway" panose="020B0503030101060003" pitchFamily="34" charset="0"/>
                <a:cs typeface="Times New Roman"/>
              </a:rPr>
              <a:t>this </a:t>
            </a:r>
            <a:r>
              <a:rPr sz="1850" spc="-5" dirty="0">
                <a:solidFill>
                  <a:srgbClr val="393E50"/>
                </a:solidFill>
                <a:latin typeface="Raleway" panose="020B0503030101060003" pitchFamily="34" charset="0"/>
                <a:cs typeface="Times New Roman"/>
              </a:rPr>
              <a:t>bybuildingstrongnetwork </a:t>
            </a:r>
            <a:r>
              <a:rPr sz="1850" spc="15" dirty="0">
                <a:solidFill>
                  <a:srgbClr val="393E50"/>
                </a:solidFill>
                <a:latin typeface="Raleway" panose="020B0503030101060003" pitchFamily="34" charset="0"/>
                <a:cs typeface="Times New Roman"/>
              </a:rPr>
              <a:t>of </a:t>
            </a:r>
            <a:r>
              <a:rPr sz="1850" spc="-25" dirty="0">
                <a:solidFill>
                  <a:srgbClr val="393E50"/>
                </a:solidFill>
                <a:latin typeface="Raleway" panose="020B0503030101060003" pitchFamily="34" charset="0"/>
                <a:cs typeface="Times New Roman"/>
              </a:rPr>
              <a:t>communitymembers </a:t>
            </a:r>
            <a:r>
              <a:rPr sz="1850" spc="-30" dirty="0">
                <a:solidFill>
                  <a:srgbClr val="393E50"/>
                </a:solidFill>
                <a:latin typeface="Raleway" panose="020B0503030101060003" pitchFamily="34" charset="0"/>
                <a:cs typeface="Times New Roman"/>
              </a:rPr>
              <a:t>livingin </a:t>
            </a:r>
            <a:r>
              <a:rPr sz="1850" spc="-25" dirty="0">
                <a:solidFill>
                  <a:srgbClr val="393E50"/>
                </a:solidFill>
                <a:latin typeface="Raleway" panose="020B0503030101060003" pitchFamily="34" charset="0"/>
                <a:cs typeface="Times New Roman"/>
              </a:rPr>
              <a:t> </a:t>
            </a:r>
            <a:r>
              <a:rPr sz="1850" spc="-50" dirty="0">
                <a:solidFill>
                  <a:srgbClr val="393E50"/>
                </a:solidFill>
                <a:latin typeface="Raleway" panose="020B0503030101060003" pitchFamily="34" charset="0"/>
                <a:cs typeface="Times New Roman"/>
              </a:rPr>
              <a:t>Indiaand</a:t>
            </a:r>
            <a:r>
              <a:rPr sz="1850" spc="-270" dirty="0">
                <a:solidFill>
                  <a:srgbClr val="393E50"/>
                </a:solidFill>
                <a:latin typeface="Raleway" panose="020B0503030101060003" pitchFamily="34" charset="0"/>
                <a:cs typeface="Times New Roman"/>
              </a:rPr>
              <a:t> </a:t>
            </a:r>
            <a:r>
              <a:rPr sz="1850" spc="-15" dirty="0">
                <a:solidFill>
                  <a:srgbClr val="393E50"/>
                </a:solidFill>
                <a:latin typeface="Raleway" panose="020B0503030101060003" pitchFamily="34" charset="0"/>
                <a:cs typeface="Times New Roman"/>
              </a:rPr>
              <a:t>abroad.</a:t>
            </a:r>
            <a:endParaRPr sz="1850" dirty="0">
              <a:latin typeface="Raleway" panose="020B0503030101060003" pitchFamily="34" charset="0"/>
              <a:cs typeface="Times New Roman"/>
            </a:endParaRPr>
          </a:p>
        </p:txBody>
      </p:sp>
      <p:pic>
        <p:nvPicPr>
          <p:cNvPr id="35" name="object 3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095705" y="3203786"/>
            <a:ext cx="847498" cy="733113"/>
          </a:xfrm>
          <a:prstGeom prst="rect">
            <a:avLst/>
          </a:prstGeom>
        </p:spPr>
      </p:pic>
      <p:sp>
        <p:nvSpPr>
          <p:cNvPr id="36" name="object 36"/>
          <p:cNvSpPr txBox="1"/>
          <p:nvPr/>
        </p:nvSpPr>
        <p:spPr>
          <a:xfrm>
            <a:off x="501966" y="2501963"/>
            <a:ext cx="1542007" cy="2590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spc="95" dirty="0">
                <a:solidFill>
                  <a:srgbClr val="00B5DD"/>
                </a:solidFill>
                <a:latin typeface="Raleway" panose="020B0503030101060003" pitchFamily="34" charset="0"/>
                <a:cs typeface="Tahoma"/>
              </a:rPr>
              <a:t>B</a:t>
            </a:r>
            <a:r>
              <a:rPr sz="1600" spc="-175" dirty="0">
                <a:solidFill>
                  <a:srgbClr val="00B5DD"/>
                </a:solidFill>
                <a:latin typeface="Raleway" panose="020B0503030101060003" pitchFamily="34" charset="0"/>
                <a:cs typeface="Tahoma"/>
              </a:rPr>
              <a:t>O</a:t>
            </a:r>
            <a:r>
              <a:rPr sz="1600" spc="65" dirty="0">
                <a:solidFill>
                  <a:srgbClr val="00B5DD"/>
                </a:solidFill>
                <a:latin typeface="Raleway" panose="020B0503030101060003" pitchFamily="34" charset="0"/>
                <a:cs typeface="Tahoma"/>
              </a:rPr>
              <a:t>S</a:t>
            </a:r>
            <a:r>
              <a:rPr sz="1600" dirty="0">
                <a:solidFill>
                  <a:srgbClr val="00B5DD"/>
                </a:solidFill>
                <a:latin typeface="Raleway" panose="020B0503030101060003" pitchFamily="34" charset="0"/>
                <a:cs typeface="Tahoma"/>
              </a:rPr>
              <a:t>S</a:t>
            </a:r>
            <a:r>
              <a:rPr sz="1600" spc="-195" dirty="0">
                <a:solidFill>
                  <a:srgbClr val="00B5DD"/>
                </a:solidFill>
                <a:latin typeface="Raleway" panose="020B0503030101060003" pitchFamily="34" charset="0"/>
                <a:cs typeface="Tahoma"/>
              </a:rPr>
              <a:t> </a:t>
            </a:r>
            <a:r>
              <a:rPr sz="1600" spc="20" dirty="0">
                <a:solidFill>
                  <a:srgbClr val="00B5DD"/>
                </a:solidFill>
                <a:latin typeface="Raleway" panose="020B0503030101060003" pitchFamily="34" charset="0"/>
                <a:cs typeface="Tahoma"/>
              </a:rPr>
              <a:t>T</a:t>
            </a:r>
            <a:r>
              <a:rPr sz="1600" spc="35" dirty="0">
                <a:solidFill>
                  <a:srgbClr val="00B5DD"/>
                </a:solidFill>
                <a:latin typeface="Raleway" panose="020B0503030101060003" pitchFamily="34" charset="0"/>
                <a:cs typeface="Tahoma"/>
              </a:rPr>
              <a:t>i</a:t>
            </a:r>
            <a:r>
              <a:rPr sz="1600" spc="10" dirty="0">
                <a:solidFill>
                  <a:srgbClr val="00B5DD"/>
                </a:solidFill>
                <a:latin typeface="Raleway" panose="020B0503030101060003" pitchFamily="34" charset="0"/>
                <a:cs typeface="Tahoma"/>
              </a:rPr>
              <a:t>m</a:t>
            </a:r>
            <a:r>
              <a:rPr sz="1600" spc="35" dirty="0">
                <a:solidFill>
                  <a:srgbClr val="00B5DD"/>
                </a:solidFill>
                <a:latin typeface="Raleway" panose="020B0503030101060003" pitchFamily="34" charset="0"/>
                <a:cs typeface="Tahoma"/>
              </a:rPr>
              <a:t>el</a:t>
            </a:r>
            <a:r>
              <a:rPr sz="1600" spc="30" dirty="0">
                <a:solidFill>
                  <a:srgbClr val="00B5DD"/>
                </a:solidFill>
                <a:latin typeface="Raleway" panose="020B0503030101060003" pitchFamily="34" charset="0"/>
                <a:cs typeface="Tahoma"/>
              </a:rPr>
              <a:t>i</a:t>
            </a:r>
            <a:r>
              <a:rPr sz="1600" spc="-15" dirty="0">
                <a:solidFill>
                  <a:srgbClr val="00B5DD"/>
                </a:solidFill>
                <a:latin typeface="Raleway" panose="020B0503030101060003" pitchFamily="34" charset="0"/>
                <a:cs typeface="Tahoma"/>
              </a:rPr>
              <a:t>ne</a:t>
            </a:r>
            <a:endParaRPr sz="1600" dirty="0">
              <a:latin typeface="Raleway" panose="020B0503030101060003" pitchFamily="34" charset="0"/>
              <a:cs typeface="Tahoma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9021826" y="4919344"/>
            <a:ext cx="109220" cy="208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FFFFFF"/>
                </a:solidFill>
                <a:latin typeface="Tahoma"/>
                <a:cs typeface="Tahoma"/>
              </a:rPr>
              <a:t>3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5097526" y="2932493"/>
            <a:ext cx="431800" cy="23468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50" spc="-130" dirty="0">
                <a:solidFill>
                  <a:srgbClr val="007AB8"/>
                </a:solidFill>
                <a:latin typeface="Raleway" panose="020B0503030101060003" pitchFamily="34" charset="0"/>
                <a:cs typeface="Tahoma"/>
              </a:rPr>
              <a:t>2020</a:t>
            </a:r>
            <a:endParaRPr sz="1450" dirty="0">
              <a:latin typeface="Raleway" panose="020B0503030101060003" pitchFamily="34" charset="0"/>
              <a:cs typeface="Tahoma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6741159" y="2945447"/>
            <a:ext cx="431165" cy="23468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lang="en-US" sz="1450" spc="10" dirty="0">
                <a:solidFill>
                  <a:srgbClr val="007AB8"/>
                </a:solidFill>
                <a:latin typeface="Raleway" panose="020B0503030101060003" pitchFamily="34" charset="0"/>
                <a:cs typeface="Tahoma"/>
              </a:rPr>
              <a:t>2025</a:t>
            </a:r>
            <a:endParaRPr sz="1450" dirty="0">
              <a:latin typeface="Raleway" panose="020B0503030101060003" pitchFamily="34" charset="0"/>
              <a:cs typeface="Tahoma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6510400" y="3660203"/>
            <a:ext cx="1328039" cy="42780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 marR="30480">
              <a:lnSpc>
                <a:spcPct val="117000"/>
              </a:lnSpc>
              <a:spcBef>
                <a:spcPts val="100"/>
              </a:spcBef>
            </a:pPr>
            <a:r>
              <a:rPr lang="en-US" sz="1200" b="1" dirty="0">
                <a:solidFill>
                  <a:srgbClr val="007AB8"/>
                </a:solidFill>
                <a:latin typeface="Raleway" panose="020B0503030101060003" pitchFamily="34" charset="0"/>
                <a:cs typeface="Tahoma"/>
              </a:rPr>
              <a:t>20</a:t>
            </a:r>
            <a:r>
              <a:rPr lang="en-US" sz="1200" b="1" baseline="30000" dirty="0">
                <a:solidFill>
                  <a:srgbClr val="007AB8"/>
                </a:solidFill>
                <a:latin typeface="Raleway" panose="020B0503030101060003" pitchFamily="34" charset="0"/>
                <a:cs typeface="Tahoma"/>
              </a:rPr>
              <a:t>th</a:t>
            </a:r>
            <a:r>
              <a:rPr lang="en-US" sz="1200" b="1" dirty="0">
                <a:solidFill>
                  <a:srgbClr val="007AB8"/>
                </a:solidFill>
                <a:latin typeface="Raleway" panose="020B0503030101060003" pitchFamily="34" charset="0"/>
                <a:cs typeface="Tahoma"/>
              </a:rPr>
              <a:t> </a:t>
            </a:r>
            <a:r>
              <a:rPr sz="1200" b="1" dirty="0">
                <a:solidFill>
                  <a:srgbClr val="007AB8"/>
                </a:solidFill>
                <a:latin typeface="Raleway" panose="020B0503030101060003" pitchFamily="34" charset="0"/>
                <a:cs typeface="Tahoma"/>
              </a:rPr>
              <a:t>July 202</a:t>
            </a:r>
            <a:r>
              <a:rPr lang="en-US" sz="1200" b="1" dirty="0">
                <a:solidFill>
                  <a:srgbClr val="007AB8"/>
                </a:solidFill>
                <a:latin typeface="Raleway" panose="020B0503030101060003" pitchFamily="34" charset="0"/>
                <a:cs typeface="Tahoma"/>
              </a:rPr>
              <a:t>5</a:t>
            </a:r>
            <a:r>
              <a:rPr sz="1200" b="1" dirty="0">
                <a:solidFill>
                  <a:srgbClr val="007AB8"/>
                </a:solidFill>
                <a:latin typeface="Raleway" panose="020B0503030101060003" pitchFamily="34" charset="0"/>
                <a:cs typeface="Tahoma"/>
              </a:rPr>
              <a:t>, </a:t>
            </a:r>
            <a:r>
              <a:rPr lang="en-US" sz="1200" b="1" dirty="0">
                <a:solidFill>
                  <a:srgbClr val="007AB8"/>
                </a:solidFill>
                <a:latin typeface="Raleway" panose="020B0503030101060003" pitchFamily="34" charset="0"/>
                <a:cs typeface="Tahoma"/>
              </a:rPr>
              <a:t> </a:t>
            </a:r>
            <a:r>
              <a:rPr lang="en-US" sz="1200" spc="-20" dirty="0">
                <a:solidFill>
                  <a:srgbClr val="007AB8"/>
                </a:solidFill>
                <a:latin typeface="Raleway" panose="020B0503030101060003" pitchFamily="34" charset="0"/>
                <a:cs typeface="Tahoma"/>
              </a:rPr>
              <a:t>8</a:t>
            </a:r>
            <a:r>
              <a:rPr sz="1200" spc="-44" baseline="27777" dirty="0">
                <a:solidFill>
                  <a:srgbClr val="007AB8"/>
                </a:solidFill>
                <a:latin typeface="Raleway" panose="020B0503030101060003" pitchFamily="34" charset="0"/>
                <a:cs typeface="Tahoma"/>
              </a:rPr>
              <a:t>th  </a:t>
            </a:r>
            <a:r>
              <a:rPr sz="1200" dirty="0">
                <a:solidFill>
                  <a:srgbClr val="007AB8"/>
                </a:solidFill>
                <a:latin typeface="Raleway" panose="020B0503030101060003" pitchFamily="34" charset="0"/>
                <a:cs typeface="Tahoma"/>
              </a:rPr>
              <a:t>BOSS</a:t>
            </a:r>
            <a:r>
              <a:rPr sz="1200" spc="125" dirty="0">
                <a:solidFill>
                  <a:srgbClr val="007AB8"/>
                </a:solidFill>
                <a:latin typeface="Raleway" panose="020B0503030101060003" pitchFamily="34" charset="0"/>
                <a:cs typeface="Tahoma"/>
              </a:rPr>
              <a:t> </a:t>
            </a:r>
            <a:r>
              <a:rPr sz="1200" spc="-30" dirty="0">
                <a:solidFill>
                  <a:srgbClr val="007AB8"/>
                </a:solidFill>
                <a:latin typeface="Raleway" panose="020B0503030101060003" pitchFamily="34" charset="0"/>
                <a:cs typeface="Tahoma"/>
              </a:rPr>
              <a:t>Webinar</a:t>
            </a:r>
            <a:endParaRPr sz="1200" dirty="0">
              <a:latin typeface="Raleway" panose="020B0503030101060003" pitchFamily="34" charset="0"/>
              <a:cs typeface="Tahoma"/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6593458" y="4306633"/>
            <a:ext cx="1521460" cy="659732"/>
          </a:xfrm>
          <a:prstGeom prst="rect">
            <a:avLst/>
          </a:prstGeom>
        </p:spPr>
        <p:txBody>
          <a:bodyPr vert="horz" wrap="square" lIns="0" tIns="10795" rIns="0" bIns="0" rtlCol="0">
            <a:spAutoFit/>
          </a:bodyPr>
          <a:lstStyle/>
          <a:p>
            <a:pPr marL="12700" marR="5080">
              <a:lnSpc>
                <a:spcPct val="117600"/>
              </a:lnSpc>
              <a:spcBef>
                <a:spcPts val="85"/>
              </a:spcBef>
            </a:pPr>
            <a:r>
              <a:rPr lang="en-US" sz="1200" spc="-15" dirty="0">
                <a:solidFill>
                  <a:srgbClr val="007AB8"/>
                </a:solidFill>
                <a:latin typeface="Raleway" panose="020B0503030101060003" pitchFamily="34" charset="0"/>
                <a:cs typeface="Tahoma"/>
              </a:rPr>
              <a:t>All Student Seminar</a:t>
            </a:r>
          </a:p>
          <a:p>
            <a:pPr marL="12700" marR="5080">
              <a:lnSpc>
                <a:spcPct val="117600"/>
              </a:lnSpc>
              <a:spcBef>
                <a:spcPts val="85"/>
              </a:spcBef>
            </a:pPr>
            <a:r>
              <a:rPr lang="en-US" sz="1200" spc="-15" dirty="0">
                <a:solidFill>
                  <a:srgbClr val="007AB8"/>
                </a:solidFill>
                <a:latin typeface="Raleway" panose="020B0503030101060003" pitchFamily="34" charset="0"/>
                <a:cs typeface="Tahoma"/>
              </a:rPr>
              <a:t>For Students By Students</a:t>
            </a:r>
            <a:endParaRPr lang="en-US" sz="1100" dirty="0">
              <a:latin typeface="Raleway" panose="020B0503030101060003" pitchFamily="34" charset="0"/>
              <a:cs typeface="Tahoma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9144000" cy="5140960"/>
            <a:chOff x="0" y="0"/>
            <a:chExt cx="9144000" cy="514096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9143999" cy="5140958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0" y="619759"/>
              <a:ext cx="9144000" cy="4521200"/>
            </a:xfrm>
            <a:custGeom>
              <a:avLst/>
              <a:gdLst/>
              <a:ahLst/>
              <a:cxnLst/>
              <a:rect l="l" t="t" r="r" b="b"/>
              <a:pathLst>
                <a:path w="9144000" h="4521200">
                  <a:moveTo>
                    <a:pt x="812241" y="710946"/>
                  </a:moveTo>
                  <a:lnTo>
                    <a:pt x="0" y="0"/>
                  </a:lnTo>
                  <a:lnTo>
                    <a:pt x="0" y="1422019"/>
                  </a:lnTo>
                  <a:lnTo>
                    <a:pt x="812241" y="710946"/>
                  </a:lnTo>
                  <a:close/>
                </a:path>
                <a:path w="9144000" h="4521200">
                  <a:moveTo>
                    <a:pt x="9144000" y="4064000"/>
                  </a:moveTo>
                  <a:lnTo>
                    <a:pt x="8686800" y="4521200"/>
                  </a:lnTo>
                  <a:lnTo>
                    <a:pt x="9144000" y="4521200"/>
                  </a:lnTo>
                  <a:lnTo>
                    <a:pt x="9144000" y="406400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04800" y="1554479"/>
              <a:ext cx="8707120" cy="3586479"/>
            </a:xfrm>
            <a:prstGeom prst="rect">
              <a:avLst/>
            </a:prstGeom>
          </p:spPr>
        </p:pic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569437" y="285750"/>
            <a:ext cx="4072254" cy="1783080"/>
          </a:xfrm>
          <a:prstGeom prst="rect">
            <a:avLst/>
          </a:prstGeom>
        </p:spPr>
        <p:txBody>
          <a:bodyPr vert="horz" wrap="square" lIns="0" tIns="14605" rIns="0" bIns="0" rtlCol="0">
            <a:spAutoFit/>
          </a:bodyPr>
          <a:lstStyle/>
          <a:p>
            <a:pPr marL="615950" algn="ctr">
              <a:lnSpc>
                <a:spcPts val="6040"/>
              </a:lnSpc>
              <a:spcBef>
                <a:spcPts val="115"/>
              </a:spcBef>
            </a:pPr>
            <a:r>
              <a:rPr sz="7200" spc="185" dirty="0">
                <a:solidFill>
                  <a:srgbClr val="FFFFFF"/>
                </a:solidFill>
                <a:latin typeface="Raleway" panose="020B0503030101060003" pitchFamily="34" charset="0"/>
              </a:rPr>
              <a:t>Doubts</a:t>
            </a:r>
            <a:endParaRPr sz="7200" dirty="0">
              <a:latin typeface="Raleway" panose="020B0503030101060003" pitchFamily="34" charset="0"/>
            </a:endParaRPr>
          </a:p>
          <a:p>
            <a:pPr marL="38100">
              <a:lnSpc>
                <a:spcPts val="7780"/>
              </a:lnSpc>
            </a:pPr>
            <a:r>
              <a:rPr sz="12975" b="1" baseline="-20231" dirty="0">
                <a:latin typeface="Raleway" panose="020B0503030101060003" pitchFamily="34" charset="0"/>
              </a:rPr>
              <a:t>“</a:t>
            </a:r>
            <a:r>
              <a:rPr sz="12975" b="1" spc="-1642" baseline="-20231" dirty="0">
                <a:latin typeface="Raleway" panose="020B0503030101060003" pitchFamily="34" charset="0"/>
              </a:rPr>
              <a:t> </a:t>
            </a:r>
            <a:r>
              <a:rPr sz="3200" spc="-95" dirty="0">
                <a:solidFill>
                  <a:srgbClr val="FFFFFF"/>
                </a:solidFill>
                <a:latin typeface="Raleway" panose="020B0503030101060003" pitchFamily="34" charset="0"/>
                <a:cs typeface="Tahoma"/>
              </a:rPr>
              <a:t>D</a:t>
            </a:r>
            <a:r>
              <a:rPr sz="3200" spc="-105" dirty="0">
                <a:solidFill>
                  <a:srgbClr val="FFFFFF"/>
                </a:solidFill>
                <a:latin typeface="Raleway" panose="020B0503030101060003" pitchFamily="34" charset="0"/>
                <a:cs typeface="Tahoma"/>
              </a:rPr>
              <a:t>u</a:t>
            </a:r>
            <a:r>
              <a:rPr sz="3200" spc="-120" dirty="0">
                <a:solidFill>
                  <a:srgbClr val="FFFFFF"/>
                </a:solidFill>
                <a:latin typeface="Raleway" panose="020B0503030101060003" pitchFamily="34" charset="0"/>
                <a:cs typeface="Tahoma"/>
              </a:rPr>
              <a:t>r</a:t>
            </a:r>
            <a:r>
              <a:rPr sz="3200" spc="-15" dirty="0">
                <a:solidFill>
                  <a:srgbClr val="FFFFFF"/>
                </a:solidFill>
                <a:latin typeface="Raleway" panose="020B0503030101060003" pitchFamily="34" charset="0"/>
                <a:cs typeface="Tahoma"/>
              </a:rPr>
              <a:t>i</a:t>
            </a:r>
            <a:r>
              <a:rPr sz="3200" spc="-105" dirty="0">
                <a:solidFill>
                  <a:srgbClr val="FFFFFF"/>
                </a:solidFill>
                <a:latin typeface="Raleway" panose="020B0503030101060003" pitchFamily="34" charset="0"/>
                <a:cs typeface="Tahoma"/>
              </a:rPr>
              <a:t>n</a:t>
            </a:r>
            <a:r>
              <a:rPr sz="3200" dirty="0">
                <a:solidFill>
                  <a:srgbClr val="FFFFFF"/>
                </a:solidFill>
                <a:latin typeface="Raleway" panose="020B0503030101060003" pitchFamily="34" charset="0"/>
                <a:cs typeface="Tahoma"/>
              </a:rPr>
              <a:t>g</a:t>
            </a:r>
            <a:r>
              <a:rPr sz="3200" spc="-290" dirty="0">
                <a:solidFill>
                  <a:srgbClr val="FFFFFF"/>
                </a:solidFill>
                <a:latin typeface="Raleway" panose="020B0503030101060003" pitchFamily="34" charset="0"/>
                <a:cs typeface="Tahoma"/>
              </a:rPr>
              <a:t> </a:t>
            </a:r>
            <a:r>
              <a:rPr sz="3200" spc="155" dirty="0">
                <a:solidFill>
                  <a:srgbClr val="FFFFFF"/>
                </a:solidFill>
                <a:latin typeface="Raleway" panose="020B0503030101060003" pitchFamily="34" charset="0"/>
                <a:cs typeface="Tahoma"/>
              </a:rPr>
              <a:t>P</a:t>
            </a:r>
            <a:r>
              <a:rPr sz="3200" spc="245" dirty="0">
                <a:solidFill>
                  <a:srgbClr val="FFFFFF"/>
                </a:solidFill>
                <a:latin typeface="Raleway" panose="020B0503030101060003" pitchFamily="34" charset="0"/>
                <a:cs typeface="Tahoma"/>
              </a:rPr>
              <a:t>L</a:t>
            </a:r>
            <a:r>
              <a:rPr sz="3200" dirty="0">
                <a:solidFill>
                  <a:srgbClr val="FFFFFF"/>
                </a:solidFill>
                <a:latin typeface="Raleway" panose="020B0503030101060003" pitchFamily="34" charset="0"/>
                <a:cs typeface="Tahoma"/>
              </a:rPr>
              <a:t>A</a:t>
            </a:r>
            <a:r>
              <a:rPr sz="3200" spc="-60" dirty="0">
                <a:solidFill>
                  <a:srgbClr val="FFFFFF"/>
                </a:solidFill>
                <a:latin typeface="Raleway" panose="020B0503030101060003" pitchFamily="34" charset="0"/>
                <a:cs typeface="Tahoma"/>
              </a:rPr>
              <a:t>NN</a:t>
            </a:r>
            <a:r>
              <a:rPr sz="3200" spc="-80" dirty="0">
                <a:solidFill>
                  <a:srgbClr val="FFFFFF"/>
                </a:solidFill>
                <a:latin typeface="Raleway" panose="020B0503030101060003" pitchFamily="34" charset="0"/>
                <a:cs typeface="Tahoma"/>
              </a:rPr>
              <a:t>I</a:t>
            </a:r>
            <a:r>
              <a:rPr sz="3200" spc="-60" dirty="0">
                <a:solidFill>
                  <a:srgbClr val="FFFFFF"/>
                </a:solidFill>
                <a:latin typeface="Raleway" panose="020B0503030101060003" pitchFamily="34" charset="0"/>
                <a:cs typeface="Tahoma"/>
              </a:rPr>
              <a:t>N</a:t>
            </a:r>
            <a:r>
              <a:rPr sz="3200" dirty="0">
                <a:solidFill>
                  <a:srgbClr val="FFFFFF"/>
                </a:solidFill>
                <a:latin typeface="Raleway" panose="020B0503030101060003" pitchFamily="34" charset="0"/>
                <a:cs typeface="Tahoma"/>
              </a:rPr>
              <a:t>G</a:t>
            </a:r>
            <a:endParaRPr sz="3200" dirty="0">
              <a:latin typeface="Raleway" panose="020B0503030101060003" pitchFamily="34" charset="0"/>
              <a:cs typeface="Tahoma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38467" y="1320591"/>
            <a:ext cx="2761930" cy="2919838"/>
          </a:xfrm>
          <a:prstGeom prst="rect">
            <a:avLst/>
          </a:prstGeom>
        </p:spPr>
        <p:txBody>
          <a:bodyPr vert="horz" wrap="square" lIns="0" tIns="1181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30"/>
              </a:spcBef>
            </a:pPr>
            <a:r>
              <a:rPr sz="1750" b="1" spc="15" dirty="0">
                <a:solidFill>
                  <a:srgbClr val="393E50"/>
                </a:solidFill>
                <a:latin typeface="Raleway" panose="020B0503030101060003" pitchFamily="34" charset="0"/>
                <a:cs typeface="Times New Roman"/>
              </a:rPr>
              <a:t>W</a:t>
            </a:r>
            <a:r>
              <a:rPr sz="1750" b="1" spc="-5" dirty="0">
                <a:solidFill>
                  <a:srgbClr val="393E50"/>
                </a:solidFill>
                <a:latin typeface="Raleway" panose="020B0503030101060003" pitchFamily="34" charset="0"/>
                <a:cs typeface="Times New Roman"/>
              </a:rPr>
              <a:t>H</a:t>
            </a:r>
            <a:r>
              <a:rPr sz="1750" b="1" spc="35" dirty="0">
                <a:solidFill>
                  <a:srgbClr val="393E50"/>
                </a:solidFill>
                <a:latin typeface="Raleway" panose="020B0503030101060003" pitchFamily="34" charset="0"/>
                <a:cs typeface="Times New Roman"/>
              </a:rPr>
              <a:t>I</a:t>
            </a:r>
            <a:r>
              <a:rPr sz="1750" b="1" spc="30" dirty="0">
                <a:solidFill>
                  <a:srgbClr val="393E50"/>
                </a:solidFill>
                <a:latin typeface="Raleway" panose="020B0503030101060003" pitchFamily="34" charset="0"/>
                <a:cs typeface="Times New Roman"/>
              </a:rPr>
              <a:t>T</a:t>
            </a:r>
            <a:r>
              <a:rPr sz="1750" b="1" spc="10" dirty="0">
                <a:solidFill>
                  <a:srgbClr val="393E50"/>
                </a:solidFill>
                <a:latin typeface="Raleway" panose="020B0503030101060003" pitchFamily="34" charset="0"/>
                <a:cs typeface="Times New Roman"/>
              </a:rPr>
              <a:t>E</a:t>
            </a:r>
            <a:r>
              <a:rPr sz="1750" b="1" spc="-100" dirty="0">
                <a:solidFill>
                  <a:srgbClr val="393E50"/>
                </a:solidFill>
                <a:latin typeface="Raleway" panose="020B0503030101060003" pitchFamily="34" charset="0"/>
                <a:cs typeface="Times New Roman"/>
              </a:rPr>
              <a:t> </a:t>
            </a:r>
            <a:r>
              <a:rPr sz="1750" b="1" spc="-15" dirty="0">
                <a:solidFill>
                  <a:srgbClr val="393E50"/>
                </a:solidFill>
                <a:latin typeface="Raleway" panose="020B0503030101060003" pitchFamily="34" charset="0"/>
                <a:cs typeface="Times New Roman"/>
              </a:rPr>
              <a:t>S</a:t>
            </a:r>
            <a:r>
              <a:rPr sz="1750" b="1" spc="30" dirty="0">
                <a:solidFill>
                  <a:srgbClr val="393E50"/>
                </a:solidFill>
                <a:latin typeface="Raleway" panose="020B0503030101060003" pitchFamily="34" charset="0"/>
                <a:cs typeface="Times New Roman"/>
              </a:rPr>
              <a:t>T</a:t>
            </a:r>
            <a:r>
              <a:rPr sz="1750" b="1" spc="15" dirty="0">
                <a:solidFill>
                  <a:srgbClr val="393E50"/>
                </a:solidFill>
                <a:latin typeface="Raleway" panose="020B0503030101060003" pitchFamily="34" charset="0"/>
                <a:cs typeface="Times New Roman"/>
              </a:rPr>
              <a:t>UD</a:t>
            </a:r>
            <a:r>
              <a:rPr sz="1750" b="1" spc="-65" dirty="0">
                <a:solidFill>
                  <a:srgbClr val="393E50"/>
                </a:solidFill>
                <a:latin typeface="Raleway" panose="020B0503030101060003" pitchFamily="34" charset="0"/>
                <a:cs typeface="Times New Roman"/>
              </a:rPr>
              <a:t>Y</a:t>
            </a:r>
            <a:r>
              <a:rPr sz="1750" b="1" spc="35" dirty="0">
                <a:solidFill>
                  <a:srgbClr val="393E50"/>
                </a:solidFill>
                <a:latin typeface="Raleway" panose="020B0503030101060003" pitchFamily="34" charset="0"/>
                <a:cs typeface="Times New Roman"/>
              </a:rPr>
              <a:t>I</a:t>
            </a:r>
            <a:r>
              <a:rPr sz="1750" b="1" spc="15" dirty="0">
                <a:solidFill>
                  <a:srgbClr val="393E50"/>
                </a:solidFill>
                <a:latin typeface="Raleway" panose="020B0503030101060003" pitchFamily="34" charset="0"/>
                <a:cs typeface="Times New Roman"/>
              </a:rPr>
              <a:t>N</a:t>
            </a:r>
            <a:r>
              <a:rPr sz="1750" b="1" spc="10" dirty="0">
                <a:solidFill>
                  <a:srgbClr val="393E50"/>
                </a:solidFill>
                <a:latin typeface="Raleway" panose="020B0503030101060003" pitchFamily="34" charset="0"/>
                <a:cs typeface="Times New Roman"/>
              </a:rPr>
              <a:t>G</a:t>
            </a:r>
            <a:endParaRPr sz="1750" dirty="0">
              <a:latin typeface="Raleway" panose="020B0503030101060003" pitchFamily="34" charset="0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850"/>
              </a:spcBef>
            </a:pPr>
            <a:r>
              <a:rPr sz="1850" spc="-10" dirty="0">
                <a:solidFill>
                  <a:srgbClr val="00B5DD"/>
                </a:solidFill>
                <a:latin typeface="Raleway" panose="020B0503030101060003" pitchFamily="34" charset="0"/>
                <a:cs typeface="Cambria Math"/>
              </a:rPr>
              <a:t>▸</a:t>
            </a:r>
            <a:r>
              <a:rPr sz="1850" spc="-40" dirty="0">
                <a:solidFill>
                  <a:srgbClr val="00B5DD"/>
                </a:solidFill>
                <a:latin typeface="Raleway" panose="020B0503030101060003" pitchFamily="34" charset="0"/>
                <a:cs typeface="Cambria Math"/>
              </a:rPr>
              <a:t> </a:t>
            </a:r>
            <a:r>
              <a:rPr sz="1850" spc="-30" dirty="0">
                <a:solidFill>
                  <a:srgbClr val="393E50"/>
                </a:solidFill>
                <a:latin typeface="Raleway" panose="020B0503030101060003" pitchFamily="34" charset="0"/>
                <a:cs typeface="Times New Roman"/>
              </a:rPr>
              <a:t>Bank</a:t>
            </a:r>
            <a:r>
              <a:rPr sz="1850" spc="-40" dirty="0">
                <a:solidFill>
                  <a:srgbClr val="393E50"/>
                </a:solidFill>
                <a:latin typeface="Raleway" panose="020B0503030101060003" pitchFamily="34" charset="0"/>
                <a:cs typeface="Times New Roman"/>
              </a:rPr>
              <a:t> </a:t>
            </a:r>
            <a:r>
              <a:rPr sz="1850" spc="-5" dirty="0">
                <a:solidFill>
                  <a:srgbClr val="393E50"/>
                </a:solidFill>
                <a:latin typeface="Raleway" panose="020B0503030101060003" pitchFamily="34" charset="0"/>
                <a:cs typeface="Times New Roman"/>
              </a:rPr>
              <a:t>Account</a:t>
            </a:r>
            <a:endParaRPr sz="1850" dirty="0">
              <a:latin typeface="Raleway" panose="020B0503030101060003" pitchFamily="34" charset="0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665"/>
              </a:spcBef>
            </a:pPr>
            <a:r>
              <a:rPr sz="1850" spc="-5" dirty="0">
                <a:solidFill>
                  <a:srgbClr val="00B5DD"/>
                </a:solidFill>
                <a:latin typeface="Raleway" panose="020B0503030101060003" pitchFamily="34" charset="0"/>
                <a:cs typeface="Cambria Math"/>
              </a:rPr>
              <a:t>▸</a:t>
            </a:r>
            <a:r>
              <a:rPr sz="1850" spc="-70" dirty="0">
                <a:solidFill>
                  <a:srgbClr val="00B5DD"/>
                </a:solidFill>
                <a:latin typeface="Raleway" panose="020B0503030101060003" pitchFamily="34" charset="0"/>
                <a:cs typeface="Cambria Math"/>
              </a:rPr>
              <a:t> </a:t>
            </a:r>
            <a:r>
              <a:rPr sz="1850" spc="-5" dirty="0">
                <a:solidFill>
                  <a:srgbClr val="393E50"/>
                </a:solidFill>
                <a:latin typeface="Raleway" panose="020B0503030101060003" pitchFamily="34" charset="0"/>
                <a:cs typeface="Times New Roman"/>
              </a:rPr>
              <a:t>Accommodation</a:t>
            </a:r>
            <a:endParaRPr sz="1850" dirty="0">
              <a:latin typeface="Raleway" panose="020B0503030101060003" pitchFamily="34" charset="0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745"/>
              </a:spcBef>
            </a:pPr>
            <a:r>
              <a:rPr sz="1850" spc="-5" dirty="0">
                <a:solidFill>
                  <a:srgbClr val="00B5DD"/>
                </a:solidFill>
                <a:latin typeface="Raleway" panose="020B0503030101060003" pitchFamily="34" charset="0"/>
                <a:cs typeface="Cambria Math"/>
              </a:rPr>
              <a:t>▸</a:t>
            </a:r>
            <a:r>
              <a:rPr sz="1850" spc="-70" dirty="0">
                <a:solidFill>
                  <a:srgbClr val="00B5DD"/>
                </a:solidFill>
                <a:latin typeface="Raleway" panose="020B0503030101060003" pitchFamily="34" charset="0"/>
                <a:cs typeface="Cambria Math"/>
              </a:rPr>
              <a:t> </a:t>
            </a:r>
            <a:r>
              <a:rPr sz="1850" dirty="0">
                <a:solidFill>
                  <a:srgbClr val="393E50"/>
                </a:solidFill>
                <a:latin typeface="Raleway" panose="020B0503030101060003" pitchFamily="34" charset="0"/>
                <a:cs typeface="Times New Roman"/>
              </a:rPr>
              <a:t>Transportation</a:t>
            </a:r>
            <a:endParaRPr sz="1850" dirty="0">
              <a:latin typeface="Raleway" panose="020B0503030101060003" pitchFamily="34" charset="0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745"/>
              </a:spcBef>
            </a:pPr>
            <a:r>
              <a:rPr sz="1850" spc="-10" dirty="0">
                <a:solidFill>
                  <a:srgbClr val="00B5DD"/>
                </a:solidFill>
                <a:latin typeface="Raleway" panose="020B0503030101060003" pitchFamily="34" charset="0"/>
                <a:cs typeface="Cambria Math"/>
              </a:rPr>
              <a:t>▸</a:t>
            </a:r>
            <a:r>
              <a:rPr sz="1850" spc="-40" dirty="0">
                <a:solidFill>
                  <a:srgbClr val="00B5DD"/>
                </a:solidFill>
                <a:latin typeface="Raleway" panose="020B0503030101060003" pitchFamily="34" charset="0"/>
                <a:cs typeface="Cambria Math"/>
              </a:rPr>
              <a:t> </a:t>
            </a:r>
            <a:r>
              <a:rPr sz="1850" dirty="0">
                <a:solidFill>
                  <a:srgbClr val="393E50"/>
                </a:solidFill>
                <a:latin typeface="Raleway" panose="020B0503030101060003" pitchFamily="34" charset="0"/>
                <a:cs typeface="Times New Roman"/>
              </a:rPr>
              <a:t>Part</a:t>
            </a:r>
            <a:r>
              <a:rPr sz="1850" spc="-110" dirty="0">
                <a:solidFill>
                  <a:srgbClr val="393E50"/>
                </a:solidFill>
                <a:latin typeface="Raleway" panose="020B0503030101060003" pitchFamily="34" charset="0"/>
                <a:cs typeface="Times New Roman"/>
              </a:rPr>
              <a:t> </a:t>
            </a:r>
            <a:r>
              <a:rPr sz="1850" spc="-15" dirty="0">
                <a:solidFill>
                  <a:srgbClr val="393E50"/>
                </a:solidFill>
                <a:latin typeface="Raleway" panose="020B0503030101060003" pitchFamily="34" charset="0"/>
                <a:cs typeface="Times New Roman"/>
              </a:rPr>
              <a:t>Time</a:t>
            </a:r>
            <a:r>
              <a:rPr sz="1850" spc="-90" dirty="0">
                <a:solidFill>
                  <a:srgbClr val="393E50"/>
                </a:solidFill>
                <a:latin typeface="Raleway" panose="020B0503030101060003" pitchFamily="34" charset="0"/>
                <a:cs typeface="Times New Roman"/>
              </a:rPr>
              <a:t> </a:t>
            </a:r>
            <a:r>
              <a:rPr sz="1850" spc="5" dirty="0">
                <a:solidFill>
                  <a:srgbClr val="393E50"/>
                </a:solidFill>
                <a:latin typeface="Raleway" panose="020B0503030101060003" pitchFamily="34" charset="0"/>
                <a:cs typeface="Times New Roman"/>
              </a:rPr>
              <a:t>Job</a:t>
            </a:r>
            <a:endParaRPr sz="1850" dirty="0">
              <a:latin typeface="Raleway" panose="020B0503030101060003" pitchFamily="34" charset="0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745"/>
              </a:spcBef>
            </a:pPr>
            <a:r>
              <a:rPr sz="1850" spc="-10" dirty="0">
                <a:solidFill>
                  <a:srgbClr val="00B5DD"/>
                </a:solidFill>
                <a:latin typeface="Raleway" panose="020B0503030101060003" pitchFamily="34" charset="0"/>
                <a:cs typeface="Cambria Math"/>
              </a:rPr>
              <a:t>▸</a:t>
            </a:r>
            <a:r>
              <a:rPr sz="1850" spc="-25" dirty="0">
                <a:solidFill>
                  <a:srgbClr val="00B5DD"/>
                </a:solidFill>
                <a:latin typeface="Raleway" panose="020B0503030101060003" pitchFamily="34" charset="0"/>
                <a:cs typeface="Cambria Math"/>
              </a:rPr>
              <a:t> </a:t>
            </a:r>
            <a:r>
              <a:rPr sz="1850" spc="15" dirty="0">
                <a:solidFill>
                  <a:srgbClr val="393E50"/>
                </a:solidFill>
                <a:latin typeface="Raleway" panose="020B0503030101060003" pitchFamily="34" charset="0"/>
                <a:cs typeface="Times New Roman"/>
              </a:rPr>
              <a:t>I</a:t>
            </a:r>
            <a:r>
              <a:rPr sz="1850" spc="30" dirty="0">
                <a:solidFill>
                  <a:srgbClr val="393E50"/>
                </a:solidFill>
                <a:latin typeface="Raleway" panose="020B0503030101060003" pitchFamily="34" charset="0"/>
                <a:cs typeface="Times New Roman"/>
              </a:rPr>
              <a:t>nd</a:t>
            </a:r>
            <a:r>
              <a:rPr sz="1850" spc="-40" dirty="0">
                <a:solidFill>
                  <a:srgbClr val="393E50"/>
                </a:solidFill>
                <a:latin typeface="Raleway" panose="020B0503030101060003" pitchFamily="34" charset="0"/>
                <a:cs typeface="Times New Roman"/>
              </a:rPr>
              <a:t>i</a:t>
            </a:r>
            <a:r>
              <a:rPr sz="1850" spc="-20" dirty="0">
                <a:solidFill>
                  <a:srgbClr val="393E50"/>
                </a:solidFill>
                <a:latin typeface="Raleway" panose="020B0503030101060003" pitchFamily="34" charset="0"/>
                <a:cs typeface="Times New Roman"/>
              </a:rPr>
              <a:t>a</a:t>
            </a:r>
            <a:r>
              <a:rPr sz="1850" spc="-5" dirty="0">
                <a:solidFill>
                  <a:srgbClr val="393E50"/>
                </a:solidFill>
                <a:latin typeface="Raleway" panose="020B0503030101060003" pitchFamily="34" charset="0"/>
                <a:cs typeface="Times New Roman"/>
              </a:rPr>
              <a:t>n</a:t>
            </a:r>
            <a:r>
              <a:rPr sz="1850" spc="-105" dirty="0">
                <a:solidFill>
                  <a:srgbClr val="393E50"/>
                </a:solidFill>
                <a:latin typeface="Raleway" panose="020B0503030101060003" pitchFamily="34" charset="0"/>
                <a:cs typeface="Times New Roman"/>
              </a:rPr>
              <a:t> </a:t>
            </a:r>
            <a:r>
              <a:rPr sz="1850" spc="15" dirty="0">
                <a:solidFill>
                  <a:srgbClr val="393E50"/>
                </a:solidFill>
                <a:latin typeface="Raleway" panose="020B0503030101060003" pitchFamily="34" charset="0"/>
                <a:cs typeface="Times New Roman"/>
              </a:rPr>
              <a:t>f</a:t>
            </a:r>
            <a:r>
              <a:rPr sz="1850" spc="-20" dirty="0">
                <a:solidFill>
                  <a:srgbClr val="393E50"/>
                </a:solidFill>
                <a:latin typeface="Raleway" panose="020B0503030101060003" pitchFamily="34" charset="0"/>
                <a:cs typeface="Times New Roman"/>
              </a:rPr>
              <a:t>a</a:t>
            </a:r>
            <a:r>
              <a:rPr sz="1850" spc="-5" dirty="0">
                <a:solidFill>
                  <a:srgbClr val="393E50"/>
                </a:solidFill>
                <a:latin typeface="Raleway" panose="020B0503030101060003" pitchFamily="34" charset="0"/>
                <a:cs typeface="Times New Roman"/>
              </a:rPr>
              <a:t>m</a:t>
            </a:r>
            <a:r>
              <a:rPr sz="1850" spc="-40" dirty="0">
                <a:solidFill>
                  <a:srgbClr val="393E50"/>
                </a:solidFill>
                <a:latin typeface="Raleway" panose="020B0503030101060003" pitchFamily="34" charset="0"/>
                <a:cs typeface="Times New Roman"/>
              </a:rPr>
              <a:t>ili</a:t>
            </a:r>
            <a:r>
              <a:rPr sz="1850" spc="-20" dirty="0">
                <a:solidFill>
                  <a:srgbClr val="393E50"/>
                </a:solidFill>
                <a:latin typeface="Raleway" panose="020B0503030101060003" pitchFamily="34" charset="0"/>
                <a:cs typeface="Times New Roman"/>
              </a:rPr>
              <a:t>e</a:t>
            </a:r>
            <a:r>
              <a:rPr sz="1850" spc="-5" dirty="0">
                <a:solidFill>
                  <a:srgbClr val="393E50"/>
                </a:solidFill>
                <a:latin typeface="Raleway" panose="020B0503030101060003" pitchFamily="34" charset="0"/>
                <a:cs typeface="Times New Roman"/>
              </a:rPr>
              <a:t>s</a:t>
            </a:r>
            <a:r>
              <a:rPr sz="1850" spc="-60" dirty="0">
                <a:solidFill>
                  <a:srgbClr val="393E50"/>
                </a:solidFill>
                <a:latin typeface="Raleway" panose="020B0503030101060003" pitchFamily="34" charset="0"/>
                <a:cs typeface="Times New Roman"/>
              </a:rPr>
              <a:t> </a:t>
            </a:r>
            <a:r>
              <a:rPr sz="1850" spc="30" dirty="0">
                <a:solidFill>
                  <a:srgbClr val="393E50"/>
                </a:solidFill>
                <a:latin typeface="Raleway" panose="020B0503030101060003" pitchFamily="34" charset="0"/>
                <a:cs typeface="Times New Roman"/>
              </a:rPr>
              <a:t>kno</a:t>
            </a:r>
            <a:r>
              <a:rPr sz="1850" spc="15" dirty="0">
                <a:solidFill>
                  <a:srgbClr val="393E50"/>
                </a:solidFill>
                <a:latin typeface="Raleway" panose="020B0503030101060003" pitchFamily="34" charset="0"/>
                <a:cs typeface="Times New Roman"/>
              </a:rPr>
              <a:t>w</a:t>
            </a:r>
            <a:r>
              <a:rPr sz="1850" spc="-45" dirty="0">
                <a:solidFill>
                  <a:srgbClr val="393E50"/>
                </a:solidFill>
                <a:latin typeface="Raleway" panose="020B0503030101060003" pitchFamily="34" charset="0"/>
                <a:cs typeface="Times New Roman"/>
              </a:rPr>
              <a:t>n</a:t>
            </a:r>
            <a:r>
              <a:rPr sz="1850" spc="-5" dirty="0">
                <a:solidFill>
                  <a:srgbClr val="393E50"/>
                </a:solidFill>
                <a:latin typeface="Raleway" panose="020B0503030101060003" pitchFamily="34" charset="0"/>
                <a:cs typeface="Times New Roman"/>
              </a:rPr>
              <a:t>?</a:t>
            </a:r>
            <a:endParaRPr sz="1850" dirty="0">
              <a:latin typeface="Raleway" panose="020B0503030101060003" pitchFamily="34" charset="0"/>
              <a:cs typeface="Times New Roman"/>
            </a:endParaRPr>
          </a:p>
          <a:p>
            <a:pPr marL="297180" marR="478790" indent="-285115">
              <a:lnSpc>
                <a:spcPct val="108300"/>
              </a:lnSpc>
              <a:spcBef>
                <a:spcPts val="320"/>
              </a:spcBef>
            </a:pPr>
            <a:r>
              <a:rPr sz="1850" spc="-5" dirty="0">
                <a:solidFill>
                  <a:srgbClr val="00B5DD"/>
                </a:solidFill>
                <a:latin typeface="Raleway" panose="020B0503030101060003" pitchFamily="34" charset="0"/>
                <a:cs typeface="Cambria Math"/>
              </a:rPr>
              <a:t>▸</a:t>
            </a:r>
            <a:r>
              <a:rPr sz="1850" spc="-30" dirty="0">
                <a:solidFill>
                  <a:srgbClr val="00B5DD"/>
                </a:solidFill>
                <a:latin typeface="Raleway" panose="020B0503030101060003" pitchFamily="34" charset="0"/>
                <a:cs typeface="Cambria Math"/>
              </a:rPr>
              <a:t> </a:t>
            </a:r>
            <a:r>
              <a:rPr sz="1850" spc="-135" dirty="0">
                <a:solidFill>
                  <a:srgbClr val="393E50"/>
                </a:solidFill>
                <a:latin typeface="Raleway" panose="020B0503030101060003" pitchFamily="34" charset="0"/>
                <a:cs typeface="Times New Roman"/>
              </a:rPr>
              <a:t>H</a:t>
            </a:r>
            <a:r>
              <a:rPr sz="1850" spc="30" dirty="0">
                <a:solidFill>
                  <a:srgbClr val="393E50"/>
                </a:solidFill>
                <a:latin typeface="Raleway" panose="020B0503030101060003" pitchFamily="34" charset="0"/>
                <a:cs typeface="Times New Roman"/>
              </a:rPr>
              <a:t>o</a:t>
            </a:r>
            <a:r>
              <a:rPr sz="1850" spc="-5" dirty="0">
                <a:solidFill>
                  <a:srgbClr val="393E50"/>
                </a:solidFill>
                <a:latin typeface="Raleway" panose="020B0503030101060003" pitchFamily="34" charset="0"/>
                <a:cs typeface="Times New Roman"/>
              </a:rPr>
              <a:t>w</a:t>
            </a:r>
            <a:r>
              <a:rPr sz="1850" spc="40" dirty="0">
                <a:solidFill>
                  <a:srgbClr val="393E50"/>
                </a:solidFill>
                <a:latin typeface="Raleway" panose="020B0503030101060003" pitchFamily="34" charset="0"/>
                <a:cs typeface="Times New Roman"/>
              </a:rPr>
              <a:t> </a:t>
            </a:r>
            <a:r>
              <a:rPr sz="1850" dirty="0">
                <a:solidFill>
                  <a:srgbClr val="393E50"/>
                </a:solidFill>
                <a:latin typeface="Raleway" panose="020B0503030101060003" pitchFamily="34" charset="0"/>
                <a:cs typeface="Times New Roman"/>
              </a:rPr>
              <a:t>m</a:t>
            </a:r>
            <a:r>
              <a:rPr sz="1850" spc="30" dirty="0">
                <a:solidFill>
                  <a:srgbClr val="393E50"/>
                </a:solidFill>
                <a:latin typeface="Raleway" panose="020B0503030101060003" pitchFamily="34" charset="0"/>
                <a:cs typeface="Times New Roman"/>
              </a:rPr>
              <a:t>u</a:t>
            </a:r>
            <a:r>
              <a:rPr sz="1850" spc="-25" dirty="0">
                <a:solidFill>
                  <a:srgbClr val="393E50"/>
                </a:solidFill>
                <a:latin typeface="Raleway" panose="020B0503030101060003" pitchFamily="34" charset="0"/>
                <a:cs typeface="Times New Roman"/>
              </a:rPr>
              <a:t>c</a:t>
            </a:r>
            <a:r>
              <a:rPr sz="1850" spc="-5" dirty="0">
                <a:solidFill>
                  <a:srgbClr val="393E50"/>
                </a:solidFill>
                <a:latin typeface="Raleway" panose="020B0503030101060003" pitchFamily="34" charset="0"/>
                <a:cs typeface="Times New Roman"/>
              </a:rPr>
              <a:t>h</a:t>
            </a:r>
            <a:r>
              <a:rPr sz="1850" spc="-105" dirty="0">
                <a:solidFill>
                  <a:srgbClr val="393E50"/>
                </a:solidFill>
                <a:latin typeface="Raleway" panose="020B0503030101060003" pitchFamily="34" charset="0"/>
                <a:cs typeface="Times New Roman"/>
              </a:rPr>
              <a:t> </a:t>
            </a:r>
            <a:r>
              <a:rPr sz="1850" dirty="0">
                <a:solidFill>
                  <a:srgbClr val="393E50"/>
                </a:solidFill>
                <a:latin typeface="Raleway" panose="020B0503030101060003" pitchFamily="34" charset="0"/>
                <a:cs typeface="Times New Roman"/>
              </a:rPr>
              <a:t>m</a:t>
            </a:r>
            <a:r>
              <a:rPr sz="1850" spc="30" dirty="0">
                <a:solidFill>
                  <a:srgbClr val="393E50"/>
                </a:solidFill>
                <a:latin typeface="Raleway" panose="020B0503030101060003" pitchFamily="34" charset="0"/>
                <a:cs typeface="Times New Roman"/>
              </a:rPr>
              <a:t>on</a:t>
            </a:r>
            <a:r>
              <a:rPr sz="1850" spc="-25" dirty="0">
                <a:solidFill>
                  <a:srgbClr val="393E50"/>
                </a:solidFill>
                <a:latin typeface="Raleway" panose="020B0503030101060003" pitchFamily="34" charset="0"/>
                <a:cs typeface="Times New Roman"/>
              </a:rPr>
              <a:t>e</a:t>
            </a:r>
            <a:r>
              <a:rPr sz="1850" spc="-5" dirty="0">
                <a:solidFill>
                  <a:srgbClr val="393E50"/>
                </a:solidFill>
                <a:latin typeface="Raleway" panose="020B0503030101060003" pitchFamily="34" charset="0"/>
                <a:cs typeface="Times New Roman"/>
              </a:rPr>
              <a:t>y  s</a:t>
            </a:r>
            <a:r>
              <a:rPr sz="1850" spc="35" dirty="0">
                <a:solidFill>
                  <a:srgbClr val="393E50"/>
                </a:solidFill>
                <a:latin typeface="Raleway" panose="020B0503030101060003" pitchFamily="34" charset="0"/>
                <a:cs typeface="Times New Roman"/>
              </a:rPr>
              <a:t>h</a:t>
            </a:r>
            <a:r>
              <a:rPr sz="1850" spc="30" dirty="0">
                <a:solidFill>
                  <a:srgbClr val="393E50"/>
                </a:solidFill>
                <a:latin typeface="Raleway" panose="020B0503030101060003" pitchFamily="34" charset="0"/>
                <a:cs typeface="Times New Roman"/>
              </a:rPr>
              <a:t>ou</a:t>
            </a:r>
            <a:r>
              <a:rPr sz="1850" spc="-40" dirty="0">
                <a:solidFill>
                  <a:srgbClr val="393E50"/>
                </a:solidFill>
                <a:latin typeface="Raleway" panose="020B0503030101060003" pitchFamily="34" charset="0"/>
                <a:cs typeface="Times New Roman"/>
              </a:rPr>
              <a:t>l</a:t>
            </a:r>
            <a:r>
              <a:rPr sz="1850" spc="-5" dirty="0">
                <a:solidFill>
                  <a:srgbClr val="393E50"/>
                </a:solidFill>
                <a:latin typeface="Raleway" panose="020B0503030101060003" pitchFamily="34" charset="0"/>
                <a:cs typeface="Times New Roman"/>
              </a:rPr>
              <a:t>d</a:t>
            </a:r>
            <a:r>
              <a:rPr sz="1850" spc="-105" dirty="0">
                <a:solidFill>
                  <a:srgbClr val="393E50"/>
                </a:solidFill>
                <a:latin typeface="Raleway" panose="020B0503030101060003" pitchFamily="34" charset="0"/>
                <a:cs typeface="Times New Roman"/>
              </a:rPr>
              <a:t> </a:t>
            </a:r>
            <a:r>
              <a:rPr sz="1850" spc="-5" dirty="0">
                <a:solidFill>
                  <a:srgbClr val="393E50"/>
                </a:solidFill>
                <a:latin typeface="Raleway" panose="020B0503030101060003" pitchFamily="34" charset="0"/>
                <a:cs typeface="Times New Roman"/>
              </a:rPr>
              <a:t>I</a:t>
            </a:r>
            <a:r>
              <a:rPr sz="1850" spc="-120" dirty="0">
                <a:solidFill>
                  <a:srgbClr val="393E50"/>
                </a:solidFill>
                <a:latin typeface="Raleway" panose="020B0503030101060003" pitchFamily="34" charset="0"/>
                <a:cs typeface="Times New Roman"/>
              </a:rPr>
              <a:t> </a:t>
            </a:r>
            <a:r>
              <a:rPr sz="1850" spc="-25" dirty="0">
                <a:solidFill>
                  <a:srgbClr val="393E50"/>
                </a:solidFill>
                <a:latin typeface="Raleway" panose="020B0503030101060003" pitchFamily="34" charset="0"/>
                <a:cs typeface="Times New Roman"/>
              </a:rPr>
              <a:t>ca</a:t>
            </a:r>
            <a:r>
              <a:rPr sz="1850" spc="20" dirty="0">
                <a:solidFill>
                  <a:srgbClr val="393E50"/>
                </a:solidFill>
                <a:latin typeface="Raleway" panose="020B0503030101060003" pitchFamily="34" charset="0"/>
                <a:cs typeface="Times New Roman"/>
              </a:rPr>
              <a:t>rr</a:t>
            </a:r>
            <a:r>
              <a:rPr sz="1850" spc="-50" dirty="0">
                <a:solidFill>
                  <a:srgbClr val="393E50"/>
                </a:solidFill>
                <a:latin typeface="Raleway" panose="020B0503030101060003" pitchFamily="34" charset="0"/>
                <a:cs typeface="Times New Roman"/>
              </a:rPr>
              <a:t>y</a:t>
            </a:r>
            <a:r>
              <a:rPr sz="1850" spc="-5" dirty="0">
                <a:solidFill>
                  <a:srgbClr val="393E50"/>
                </a:solidFill>
                <a:latin typeface="Raleway" panose="020B0503030101060003" pitchFamily="34" charset="0"/>
                <a:cs typeface="Times New Roman"/>
              </a:rPr>
              <a:t>?</a:t>
            </a:r>
            <a:endParaRPr sz="1850" dirty="0">
              <a:latin typeface="Raleway" panose="020B0503030101060003" pitchFamily="34" charset="0"/>
              <a:cs typeface="Times New Roman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42594" y="409574"/>
            <a:ext cx="4495165" cy="75277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pc="125" dirty="0">
                <a:latin typeface="Raleway" panose="020B0503030101060003" pitchFamily="34" charset="0"/>
                <a:cs typeface="Times New Roman"/>
              </a:rPr>
              <a:t>Doubts</a:t>
            </a:r>
            <a:r>
              <a:rPr spc="-235" dirty="0">
                <a:latin typeface="Raleway" panose="020B0503030101060003" pitchFamily="34" charset="0"/>
                <a:cs typeface="Times New Roman"/>
              </a:rPr>
              <a:t> </a:t>
            </a:r>
            <a:r>
              <a:rPr spc="-190" dirty="0">
                <a:latin typeface="Raleway" panose="020B0503030101060003" pitchFamily="34" charset="0"/>
                <a:cs typeface="Times New Roman"/>
              </a:rPr>
              <a:t>contd…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5852922" y="1367655"/>
            <a:ext cx="3143121" cy="2977096"/>
          </a:xfrm>
          <a:prstGeom prst="rect">
            <a:avLst/>
          </a:prstGeom>
        </p:spPr>
        <p:txBody>
          <a:bodyPr vert="horz" wrap="square" lIns="0" tIns="116839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19"/>
              </a:spcBef>
            </a:pPr>
            <a:r>
              <a:rPr sz="1750" b="1" spc="5" dirty="0">
                <a:solidFill>
                  <a:srgbClr val="393E50"/>
                </a:solidFill>
                <a:latin typeface="Raleway" panose="020B0503030101060003" pitchFamily="34" charset="0"/>
                <a:cs typeface="Times New Roman"/>
              </a:rPr>
              <a:t>AFTER</a:t>
            </a:r>
            <a:r>
              <a:rPr sz="1750" b="1" spc="-55" dirty="0">
                <a:solidFill>
                  <a:srgbClr val="393E50"/>
                </a:solidFill>
                <a:latin typeface="Raleway" panose="020B0503030101060003" pitchFamily="34" charset="0"/>
                <a:cs typeface="Times New Roman"/>
              </a:rPr>
              <a:t> </a:t>
            </a:r>
            <a:r>
              <a:rPr sz="1750" b="1" dirty="0">
                <a:solidFill>
                  <a:srgbClr val="393E50"/>
                </a:solidFill>
                <a:latin typeface="Raleway" panose="020B0503030101060003" pitchFamily="34" charset="0"/>
                <a:cs typeface="Times New Roman"/>
              </a:rPr>
              <a:t>STUDYING</a:t>
            </a:r>
            <a:endParaRPr sz="1750" dirty="0">
              <a:latin typeface="Raleway" panose="020B0503030101060003" pitchFamily="34" charset="0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850"/>
              </a:spcBef>
            </a:pPr>
            <a:r>
              <a:rPr sz="1850" spc="-5" dirty="0">
                <a:solidFill>
                  <a:srgbClr val="00B5DD"/>
                </a:solidFill>
                <a:latin typeface="Raleway" panose="020B0503030101060003" pitchFamily="34" charset="0"/>
                <a:cs typeface="Cambria Math"/>
              </a:rPr>
              <a:t>▸</a:t>
            </a:r>
            <a:r>
              <a:rPr sz="1850" spc="-30" dirty="0">
                <a:solidFill>
                  <a:srgbClr val="00B5DD"/>
                </a:solidFill>
                <a:latin typeface="Raleway" panose="020B0503030101060003" pitchFamily="34" charset="0"/>
                <a:cs typeface="Cambria Math"/>
              </a:rPr>
              <a:t> </a:t>
            </a:r>
            <a:r>
              <a:rPr sz="1850" spc="-40" dirty="0">
                <a:solidFill>
                  <a:srgbClr val="393E50"/>
                </a:solidFill>
                <a:latin typeface="Raleway" panose="020B0503030101060003" pitchFamily="34" charset="0"/>
                <a:cs typeface="Times New Roman"/>
              </a:rPr>
              <a:t>R</a:t>
            </a:r>
            <a:r>
              <a:rPr sz="1850" spc="-25" dirty="0">
                <a:solidFill>
                  <a:srgbClr val="393E50"/>
                </a:solidFill>
                <a:latin typeface="Raleway" panose="020B0503030101060003" pitchFamily="34" charset="0"/>
                <a:cs typeface="Times New Roman"/>
              </a:rPr>
              <a:t>e</a:t>
            </a:r>
            <a:r>
              <a:rPr sz="1850" spc="15" dirty="0">
                <a:solidFill>
                  <a:srgbClr val="393E50"/>
                </a:solidFill>
                <a:latin typeface="Raleway" panose="020B0503030101060003" pitchFamily="34" charset="0"/>
                <a:cs typeface="Times New Roman"/>
              </a:rPr>
              <a:t>f</a:t>
            </a:r>
            <a:r>
              <a:rPr sz="1850" spc="-25" dirty="0">
                <a:solidFill>
                  <a:srgbClr val="393E50"/>
                </a:solidFill>
                <a:latin typeface="Raleway" panose="020B0503030101060003" pitchFamily="34" charset="0"/>
                <a:cs typeface="Times New Roman"/>
              </a:rPr>
              <a:t>e</a:t>
            </a:r>
            <a:r>
              <a:rPr sz="1850" spc="15" dirty="0">
                <a:solidFill>
                  <a:srgbClr val="393E50"/>
                </a:solidFill>
                <a:latin typeface="Raleway" panose="020B0503030101060003" pitchFamily="34" charset="0"/>
                <a:cs typeface="Times New Roman"/>
              </a:rPr>
              <a:t>rr</a:t>
            </a:r>
            <a:r>
              <a:rPr sz="1850" spc="-25" dirty="0">
                <a:solidFill>
                  <a:srgbClr val="393E50"/>
                </a:solidFill>
                <a:latin typeface="Raleway" panose="020B0503030101060003" pitchFamily="34" charset="0"/>
                <a:cs typeface="Times New Roman"/>
              </a:rPr>
              <a:t>a</a:t>
            </a:r>
            <a:r>
              <a:rPr sz="1850" spc="-5" dirty="0">
                <a:solidFill>
                  <a:srgbClr val="393E50"/>
                </a:solidFill>
                <a:latin typeface="Raleway" panose="020B0503030101060003" pitchFamily="34" charset="0"/>
                <a:cs typeface="Times New Roman"/>
              </a:rPr>
              <a:t>l</a:t>
            </a:r>
            <a:r>
              <a:rPr sz="1850" spc="-100" dirty="0">
                <a:solidFill>
                  <a:srgbClr val="393E50"/>
                </a:solidFill>
                <a:latin typeface="Raleway" panose="020B0503030101060003" pitchFamily="34" charset="0"/>
                <a:cs typeface="Times New Roman"/>
              </a:rPr>
              <a:t> </a:t>
            </a:r>
            <a:r>
              <a:rPr sz="1850" spc="-40" dirty="0">
                <a:solidFill>
                  <a:srgbClr val="393E50"/>
                </a:solidFill>
                <a:latin typeface="Raleway" panose="020B0503030101060003" pitchFamily="34" charset="0"/>
                <a:cs typeface="Times New Roman"/>
              </a:rPr>
              <a:t>i</a:t>
            </a:r>
            <a:r>
              <a:rPr sz="1850" spc="-5" dirty="0">
                <a:solidFill>
                  <a:srgbClr val="393E50"/>
                </a:solidFill>
                <a:latin typeface="Raleway" panose="020B0503030101060003" pitchFamily="34" charset="0"/>
                <a:cs typeface="Times New Roman"/>
              </a:rPr>
              <a:t>n</a:t>
            </a:r>
            <a:r>
              <a:rPr sz="1850" spc="-30" dirty="0">
                <a:solidFill>
                  <a:srgbClr val="393E50"/>
                </a:solidFill>
                <a:latin typeface="Raleway" panose="020B0503030101060003" pitchFamily="34" charset="0"/>
                <a:cs typeface="Times New Roman"/>
              </a:rPr>
              <a:t> </a:t>
            </a:r>
            <a:r>
              <a:rPr sz="1850" spc="-5" dirty="0">
                <a:solidFill>
                  <a:srgbClr val="393E50"/>
                </a:solidFill>
                <a:latin typeface="Raleway" panose="020B0503030101060003" pitchFamily="34" charset="0"/>
                <a:cs typeface="Times New Roman"/>
              </a:rPr>
              <a:t>a</a:t>
            </a:r>
            <a:r>
              <a:rPr sz="1850" spc="-85" dirty="0">
                <a:solidFill>
                  <a:srgbClr val="393E50"/>
                </a:solidFill>
                <a:latin typeface="Raleway" panose="020B0503030101060003" pitchFamily="34" charset="0"/>
                <a:cs typeface="Times New Roman"/>
              </a:rPr>
              <a:t> </a:t>
            </a:r>
            <a:r>
              <a:rPr sz="1850" spc="-25" dirty="0">
                <a:solidFill>
                  <a:srgbClr val="393E50"/>
                </a:solidFill>
                <a:latin typeface="Raleway" panose="020B0503030101060003" pitchFamily="34" charset="0"/>
                <a:cs typeface="Times New Roman"/>
              </a:rPr>
              <a:t>c</a:t>
            </a:r>
            <a:r>
              <a:rPr sz="1850" spc="30" dirty="0">
                <a:solidFill>
                  <a:srgbClr val="393E50"/>
                </a:solidFill>
                <a:latin typeface="Raleway" panose="020B0503030101060003" pitchFamily="34" charset="0"/>
                <a:cs typeface="Times New Roman"/>
              </a:rPr>
              <a:t>o</a:t>
            </a:r>
            <a:r>
              <a:rPr sz="1850" spc="-5" dirty="0">
                <a:solidFill>
                  <a:srgbClr val="393E50"/>
                </a:solidFill>
                <a:latin typeface="Raleway" panose="020B0503030101060003" pitchFamily="34" charset="0"/>
                <a:cs typeface="Times New Roman"/>
              </a:rPr>
              <a:t>m</a:t>
            </a:r>
            <a:r>
              <a:rPr sz="1850" spc="35" dirty="0">
                <a:solidFill>
                  <a:srgbClr val="393E50"/>
                </a:solidFill>
                <a:latin typeface="Raleway" panose="020B0503030101060003" pitchFamily="34" charset="0"/>
                <a:cs typeface="Times New Roman"/>
              </a:rPr>
              <a:t>p</a:t>
            </a:r>
            <a:r>
              <a:rPr sz="1850" spc="-25" dirty="0">
                <a:solidFill>
                  <a:srgbClr val="393E50"/>
                </a:solidFill>
                <a:latin typeface="Raleway" panose="020B0503030101060003" pitchFamily="34" charset="0"/>
                <a:cs typeface="Times New Roman"/>
              </a:rPr>
              <a:t>a</a:t>
            </a:r>
            <a:r>
              <a:rPr sz="1850" spc="30" dirty="0">
                <a:solidFill>
                  <a:srgbClr val="393E50"/>
                </a:solidFill>
                <a:latin typeface="Raleway" panose="020B0503030101060003" pitchFamily="34" charset="0"/>
                <a:cs typeface="Times New Roman"/>
              </a:rPr>
              <a:t>n</a:t>
            </a:r>
            <a:r>
              <a:rPr sz="1850" spc="-50" dirty="0">
                <a:solidFill>
                  <a:srgbClr val="393E50"/>
                </a:solidFill>
                <a:latin typeface="Raleway" panose="020B0503030101060003" pitchFamily="34" charset="0"/>
                <a:cs typeface="Times New Roman"/>
              </a:rPr>
              <a:t>y</a:t>
            </a:r>
            <a:r>
              <a:rPr sz="1850" spc="-5" dirty="0">
                <a:solidFill>
                  <a:srgbClr val="393E50"/>
                </a:solidFill>
                <a:latin typeface="Raleway" panose="020B0503030101060003" pitchFamily="34" charset="0"/>
                <a:cs typeface="Times New Roman"/>
              </a:rPr>
              <a:t>?</a:t>
            </a:r>
            <a:endParaRPr sz="1850" dirty="0">
              <a:latin typeface="Raleway" panose="020B0503030101060003" pitchFamily="34" charset="0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660"/>
              </a:spcBef>
            </a:pPr>
            <a:r>
              <a:rPr sz="1850" spc="-5" dirty="0">
                <a:solidFill>
                  <a:srgbClr val="00B5DD"/>
                </a:solidFill>
                <a:latin typeface="Raleway" panose="020B0503030101060003" pitchFamily="34" charset="0"/>
                <a:cs typeface="Cambria Math"/>
              </a:rPr>
              <a:t>▸</a:t>
            </a:r>
            <a:r>
              <a:rPr sz="1850" spc="-30" dirty="0">
                <a:solidFill>
                  <a:srgbClr val="00B5DD"/>
                </a:solidFill>
                <a:latin typeface="Raleway" panose="020B0503030101060003" pitchFamily="34" charset="0"/>
                <a:cs typeface="Cambria Math"/>
              </a:rPr>
              <a:t> </a:t>
            </a:r>
            <a:r>
              <a:rPr sz="1850" spc="-140" dirty="0">
                <a:solidFill>
                  <a:srgbClr val="393E50"/>
                </a:solidFill>
                <a:latin typeface="Raleway" panose="020B0503030101060003" pitchFamily="34" charset="0"/>
                <a:cs typeface="Times New Roman"/>
              </a:rPr>
              <a:t>H</a:t>
            </a:r>
            <a:r>
              <a:rPr sz="1850" spc="30" dirty="0">
                <a:solidFill>
                  <a:srgbClr val="393E50"/>
                </a:solidFill>
                <a:latin typeface="Raleway" panose="020B0503030101060003" pitchFamily="34" charset="0"/>
                <a:cs typeface="Times New Roman"/>
              </a:rPr>
              <a:t>o</a:t>
            </a:r>
            <a:r>
              <a:rPr sz="1850" spc="-5" dirty="0">
                <a:solidFill>
                  <a:srgbClr val="393E50"/>
                </a:solidFill>
                <a:latin typeface="Raleway" panose="020B0503030101060003" pitchFamily="34" charset="0"/>
                <a:cs typeface="Times New Roman"/>
              </a:rPr>
              <a:t>w</a:t>
            </a:r>
            <a:r>
              <a:rPr sz="1850" spc="40" dirty="0">
                <a:solidFill>
                  <a:srgbClr val="393E50"/>
                </a:solidFill>
                <a:latin typeface="Raleway" panose="020B0503030101060003" pitchFamily="34" charset="0"/>
                <a:cs typeface="Times New Roman"/>
              </a:rPr>
              <a:t> </a:t>
            </a:r>
            <a:r>
              <a:rPr sz="1850" spc="-40" dirty="0">
                <a:solidFill>
                  <a:srgbClr val="393E50"/>
                </a:solidFill>
                <a:latin typeface="Raleway" panose="020B0503030101060003" pitchFamily="34" charset="0"/>
                <a:cs typeface="Times New Roman"/>
              </a:rPr>
              <a:t>t</a:t>
            </a:r>
            <a:r>
              <a:rPr sz="1850" spc="-5" dirty="0">
                <a:solidFill>
                  <a:srgbClr val="393E50"/>
                </a:solidFill>
                <a:latin typeface="Raleway" panose="020B0503030101060003" pitchFamily="34" charset="0"/>
                <a:cs typeface="Times New Roman"/>
              </a:rPr>
              <a:t>o</a:t>
            </a:r>
            <a:r>
              <a:rPr sz="1850" spc="-30" dirty="0">
                <a:solidFill>
                  <a:srgbClr val="393E50"/>
                </a:solidFill>
                <a:latin typeface="Raleway" panose="020B0503030101060003" pitchFamily="34" charset="0"/>
                <a:cs typeface="Times New Roman"/>
              </a:rPr>
              <a:t> </a:t>
            </a:r>
            <a:r>
              <a:rPr sz="1850" spc="15" dirty="0">
                <a:solidFill>
                  <a:srgbClr val="393E50"/>
                </a:solidFill>
                <a:latin typeface="Raleway" panose="020B0503030101060003" pitchFamily="34" charset="0"/>
                <a:cs typeface="Times New Roman"/>
              </a:rPr>
              <a:t>f</a:t>
            </a:r>
            <a:r>
              <a:rPr sz="1850" spc="-40" dirty="0">
                <a:solidFill>
                  <a:srgbClr val="393E50"/>
                </a:solidFill>
                <a:latin typeface="Raleway" panose="020B0503030101060003" pitchFamily="34" charset="0"/>
                <a:cs typeface="Times New Roman"/>
              </a:rPr>
              <a:t>i</a:t>
            </a:r>
            <a:r>
              <a:rPr sz="1850" spc="30" dirty="0">
                <a:solidFill>
                  <a:srgbClr val="393E50"/>
                </a:solidFill>
                <a:latin typeface="Raleway" panose="020B0503030101060003" pitchFamily="34" charset="0"/>
                <a:cs typeface="Times New Roman"/>
              </a:rPr>
              <a:t>n</a:t>
            </a:r>
            <a:r>
              <a:rPr sz="1850" spc="-5" dirty="0">
                <a:solidFill>
                  <a:srgbClr val="393E50"/>
                </a:solidFill>
                <a:latin typeface="Raleway" panose="020B0503030101060003" pitchFamily="34" charset="0"/>
                <a:cs typeface="Times New Roman"/>
              </a:rPr>
              <a:t>d</a:t>
            </a:r>
            <a:r>
              <a:rPr sz="1850" spc="-110" dirty="0">
                <a:solidFill>
                  <a:srgbClr val="393E50"/>
                </a:solidFill>
                <a:latin typeface="Raleway" panose="020B0503030101060003" pitchFamily="34" charset="0"/>
                <a:cs typeface="Times New Roman"/>
              </a:rPr>
              <a:t> </a:t>
            </a:r>
            <a:r>
              <a:rPr sz="1850" spc="-5" dirty="0">
                <a:solidFill>
                  <a:srgbClr val="393E50"/>
                </a:solidFill>
                <a:latin typeface="Raleway" panose="020B0503030101060003" pitchFamily="34" charset="0"/>
                <a:cs typeface="Times New Roman"/>
              </a:rPr>
              <a:t>a</a:t>
            </a:r>
            <a:r>
              <a:rPr sz="1850" spc="-85" dirty="0">
                <a:solidFill>
                  <a:srgbClr val="393E50"/>
                </a:solidFill>
                <a:latin typeface="Raleway" panose="020B0503030101060003" pitchFamily="34" charset="0"/>
                <a:cs typeface="Times New Roman"/>
              </a:rPr>
              <a:t> </a:t>
            </a:r>
            <a:r>
              <a:rPr sz="1850" spc="-5" dirty="0">
                <a:solidFill>
                  <a:srgbClr val="393E50"/>
                </a:solidFill>
                <a:latin typeface="Raleway" panose="020B0503030101060003" pitchFamily="34" charset="0"/>
                <a:cs typeface="Times New Roman"/>
              </a:rPr>
              <a:t>J</a:t>
            </a:r>
            <a:r>
              <a:rPr sz="1850" spc="30" dirty="0">
                <a:solidFill>
                  <a:srgbClr val="393E50"/>
                </a:solidFill>
                <a:latin typeface="Raleway" panose="020B0503030101060003" pitchFamily="34" charset="0"/>
                <a:cs typeface="Times New Roman"/>
              </a:rPr>
              <a:t>ob</a:t>
            </a:r>
            <a:r>
              <a:rPr sz="1850" spc="-5" dirty="0">
                <a:solidFill>
                  <a:srgbClr val="393E50"/>
                </a:solidFill>
                <a:latin typeface="Raleway" panose="020B0503030101060003" pitchFamily="34" charset="0"/>
                <a:cs typeface="Times New Roman"/>
              </a:rPr>
              <a:t>?</a:t>
            </a:r>
            <a:endParaRPr sz="1850" dirty="0">
              <a:latin typeface="Raleway" panose="020B0503030101060003" pitchFamily="34" charset="0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750"/>
              </a:spcBef>
            </a:pPr>
            <a:r>
              <a:rPr sz="1850" spc="-10" dirty="0">
                <a:solidFill>
                  <a:srgbClr val="00B5DD"/>
                </a:solidFill>
                <a:latin typeface="Raleway" panose="020B0503030101060003" pitchFamily="34" charset="0"/>
                <a:cs typeface="Cambria Math"/>
              </a:rPr>
              <a:t>▸</a:t>
            </a:r>
            <a:r>
              <a:rPr sz="1850" spc="-25" dirty="0">
                <a:solidFill>
                  <a:srgbClr val="00B5DD"/>
                </a:solidFill>
                <a:latin typeface="Raleway" panose="020B0503030101060003" pitchFamily="34" charset="0"/>
                <a:cs typeface="Cambria Math"/>
              </a:rPr>
              <a:t> </a:t>
            </a:r>
            <a:r>
              <a:rPr sz="1850" spc="-60" dirty="0">
                <a:solidFill>
                  <a:srgbClr val="393E50"/>
                </a:solidFill>
                <a:latin typeface="Raleway" panose="020B0503030101060003" pitchFamily="34" charset="0"/>
                <a:cs typeface="Times New Roman"/>
              </a:rPr>
              <a:t>D</a:t>
            </a:r>
            <a:r>
              <a:rPr sz="1850" spc="-5" dirty="0">
                <a:solidFill>
                  <a:srgbClr val="393E50"/>
                </a:solidFill>
                <a:latin typeface="Raleway" panose="020B0503030101060003" pitchFamily="34" charset="0"/>
                <a:cs typeface="Times New Roman"/>
              </a:rPr>
              <a:t>o</a:t>
            </a:r>
            <a:r>
              <a:rPr sz="1850" spc="-30" dirty="0">
                <a:solidFill>
                  <a:srgbClr val="393E50"/>
                </a:solidFill>
                <a:latin typeface="Raleway" panose="020B0503030101060003" pitchFamily="34" charset="0"/>
                <a:cs typeface="Times New Roman"/>
              </a:rPr>
              <a:t> </a:t>
            </a:r>
            <a:r>
              <a:rPr sz="1850" spc="-5" dirty="0">
                <a:solidFill>
                  <a:srgbClr val="393E50"/>
                </a:solidFill>
                <a:latin typeface="Raleway" panose="020B0503030101060003" pitchFamily="34" charset="0"/>
                <a:cs typeface="Times New Roman"/>
              </a:rPr>
              <a:t>I</a:t>
            </a:r>
            <a:r>
              <a:rPr sz="1850" spc="40" dirty="0">
                <a:solidFill>
                  <a:srgbClr val="393E50"/>
                </a:solidFill>
                <a:latin typeface="Raleway" panose="020B0503030101060003" pitchFamily="34" charset="0"/>
                <a:cs typeface="Times New Roman"/>
              </a:rPr>
              <a:t> </a:t>
            </a:r>
            <a:r>
              <a:rPr sz="1850" spc="30" dirty="0">
                <a:solidFill>
                  <a:srgbClr val="393E50"/>
                </a:solidFill>
                <a:latin typeface="Raleway" panose="020B0503030101060003" pitchFamily="34" charset="0"/>
                <a:cs typeface="Times New Roman"/>
              </a:rPr>
              <a:t>n</a:t>
            </a:r>
            <a:r>
              <a:rPr sz="1850" spc="-25" dirty="0">
                <a:solidFill>
                  <a:srgbClr val="393E50"/>
                </a:solidFill>
                <a:latin typeface="Raleway" panose="020B0503030101060003" pitchFamily="34" charset="0"/>
                <a:cs typeface="Times New Roman"/>
              </a:rPr>
              <a:t>ee</a:t>
            </a:r>
            <a:r>
              <a:rPr sz="1850" spc="-5" dirty="0">
                <a:solidFill>
                  <a:srgbClr val="393E50"/>
                </a:solidFill>
                <a:latin typeface="Raleway" panose="020B0503030101060003" pitchFamily="34" charset="0"/>
                <a:cs typeface="Times New Roman"/>
              </a:rPr>
              <a:t>d</a:t>
            </a:r>
            <a:r>
              <a:rPr sz="1850" spc="-110" dirty="0">
                <a:solidFill>
                  <a:srgbClr val="393E50"/>
                </a:solidFill>
                <a:latin typeface="Raleway" panose="020B0503030101060003" pitchFamily="34" charset="0"/>
                <a:cs typeface="Times New Roman"/>
              </a:rPr>
              <a:t> </a:t>
            </a:r>
            <a:r>
              <a:rPr sz="1850" spc="15" dirty="0">
                <a:solidFill>
                  <a:srgbClr val="393E50"/>
                </a:solidFill>
                <a:latin typeface="Raleway" panose="020B0503030101060003" pitchFamily="34" charset="0"/>
                <a:cs typeface="Times New Roman"/>
              </a:rPr>
              <a:t>w</a:t>
            </a:r>
            <a:r>
              <a:rPr sz="1850" spc="30" dirty="0">
                <a:solidFill>
                  <a:srgbClr val="393E50"/>
                </a:solidFill>
                <a:latin typeface="Raleway" panose="020B0503030101060003" pitchFamily="34" charset="0"/>
                <a:cs typeface="Times New Roman"/>
              </a:rPr>
              <a:t>o</a:t>
            </a:r>
            <a:r>
              <a:rPr sz="1850" spc="15" dirty="0">
                <a:solidFill>
                  <a:srgbClr val="393E50"/>
                </a:solidFill>
                <a:latin typeface="Raleway" panose="020B0503030101060003" pitchFamily="34" charset="0"/>
                <a:cs typeface="Times New Roman"/>
              </a:rPr>
              <a:t>r</a:t>
            </a:r>
            <a:r>
              <a:rPr sz="1850" spc="-5" dirty="0">
                <a:solidFill>
                  <a:srgbClr val="393E50"/>
                </a:solidFill>
                <a:latin typeface="Raleway" panose="020B0503030101060003" pitchFamily="34" charset="0"/>
                <a:cs typeface="Times New Roman"/>
              </a:rPr>
              <a:t>k</a:t>
            </a:r>
            <a:r>
              <a:rPr sz="1850" spc="-110" dirty="0">
                <a:solidFill>
                  <a:srgbClr val="393E50"/>
                </a:solidFill>
                <a:latin typeface="Raleway" panose="020B0503030101060003" pitchFamily="34" charset="0"/>
                <a:cs typeface="Times New Roman"/>
              </a:rPr>
              <a:t> </a:t>
            </a:r>
            <a:r>
              <a:rPr sz="1850" spc="-60" dirty="0">
                <a:solidFill>
                  <a:srgbClr val="393E50"/>
                </a:solidFill>
                <a:latin typeface="Raleway" panose="020B0503030101060003" pitchFamily="34" charset="0"/>
                <a:cs typeface="Times New Roman"/>
              </a:rPr>
              <a:t>V</a:t>
            </a:r>
            <a:r>
              <a:rPr sz="1850" spc="-40" dirty="0">
                <a:solidFill>
                  <a:srgbClr val="393E50"/>
                </a:solidFill>
                <a:latin typeface="Raleway" panose="020B0503030101060003" pitchFamily="34" charset="0"/>
                <a:cs typeface="Times New Roman"/>
              </a:rPr>
              <a:t>i</a:t>
            </a:r>
            <a:r>
              <a:rPr sz="1850" spc="-5" dirty="0">
                <a:solidFill>
                  <a:srgbClr val="393E50"/>
                </a:solidFill>
                <a:latin typeface="Raleway" panose="020B0503030101060003" pitchFamily="34" charset="0"/>
                <a:cs typeface="Times New Roman"/>
              </a:rPr>
              <a:t>s</a:t>
            </a:r>
            <a:r>
              <a:rPr sz="1850" spc="-20" dirty="0">
                <a:solidFill>
                  <a:srgbClr val="393E50"/>
                </a:solidFill>
                <a:latin typeface="Raleway" panose="020B0503030101060003" pitchFamily="34" charset="0"/>
                <a:cs typeface="Times New Roman"/>
              </a:rPr>
              <a:t>a</a:t>
            </a:r>
            <a:r>
              <a:rPr sz="1850" spc="-5" dirty="0">
                <a:solidFill>
                  <a:srgbClr val="393E50"/>
                </a:solidFill>
                <a:latin typeface="Raleway" panose="020B0503030101060003" pitchFamily="34" charset="0"/>
                <a:cs typeface="Times New Roman"/>
              </a:rPr>
              <a:t>?</a:t>
            </a:r>
            <a:endParaRPr sz="1850" dirty="0">
              <a:latin typeface="Raleway" panose="020B0503030101060003" pitchFamily="34" charset="0"/>
              <a:cs typeface="Times New Roman"/>
            </a:endParaRPr>
          </a:p>
          <a:p>
            <a:pPr marL="297180" marR="502284" indent="-285115">
              <a:lnSpc>
                <a:spcPct val="108300"/>
              </a:lnSpc>
              <a:spcBef>
                <a:spcPts val="400"/>
              </a:spcBef>
            </a:pPr>
            <a:r>
              <a:rPr sz="1850" spc="-10" dirty="0">
                <a:solidFill>
                  <a:srgbClr val="00B5DD"/>
                </a:solidFill>
                <a:latin typeface="Raleway" panose="020B0503030101060003" pitchFamily="34" charset="0"/>
                <a:cs typeface="Cambria Math"/>
              </a:rPr>
              <a:t>▸</a:t>
            </a:r>
            <a:r>
              <a:rPr sz="1850" spc="-25" dirty="0">
                <a:solidFill>
                  <a:srgbClr val="00B5DD"/>
                </a:solidFill>
                <a:latin typeface="Raleway" panose="020B0503030101060003" pitchFamily="34" charset="0"/>
                <a:cs typeface="Cambria Math"/>
              </a:rPr>
              <a:t> </a:t>
            </a:r>
            <a:r>
              <a:rPr sz="1850" spc="-145" dirty="0">
                <a:solidFill>
                  <a:srgbClr val="393E50"/>
                </a:solidFill>
                <a:latin typeface="Raleway" panose="020B0503030101060003" pitchFamily="34" charset="0"/>
                <a:cs typeface="Times New Roman"/>
              </a:rPr>
              <a:t>H</a:t>
            </a:r>
            <a:r>
              <a:rPr sz="1850" spc="30" dirty="0">
                <a:solidFill>
                  <a:srgbClr val="393E50"/>
                </a:solidFill>
                <a:latin typeface="Raleway" panose="020B0503030101060003" pitchFamily="34" charset="0"/>
                <a:cs typeface="Times New Roman"/>
              </a:rPr>
              <a:t>o</a:t>
            </a:r>
            <a:r>
              <a:rPr sz="1850" spc="-10" dirty="0">
                <a:solidFill>
                  <a:srgbClr val="393E50"/>
                </a:solidFill>
                <a:latin typeface="Raleway" panose="020B0503030101060003" pitchFamily="34" charset="0"/>
                <a:cs typeface="Times New Roman"/>
              </a:rPr>
              <a:t>w</a:t>
            </a:r>
            <a:r>
              <a:rPr sz="1850" spc="40" dirty="0">
                <a:solidFill>
                  <a:srgbClr val="393E50"/>
                </a:solidFill>
                <a:latin typeface="Raleway" panose="020B0503030101060003" pitchFamily="34" charset="0"/>
                <a:cs typeface="Times New Roman"/>
              </a:rPr>
              <a:t> </a:t>
            </a:r>
            <a:r>
              <a:rPr sz="1850" spc="30" dirty="0">
                <a:solidFill>
                  <a:srgbClr val="393E50"/>
                </a:solidFill>
                <a:latin typeface="Raleway" panose="020B0503030101060003" pitchFamily="34" charset="0"/>
                <a:cs typeface="Times New Roman"/>
              </a:rPr>
              <a:t>d</a:t>
            </a:r>
            <a:r>
              <a:rPr sz="1850" spc="-5" dirty="0">
                <a:solidFill>
                  <a:srgbClr val="393E50"/>
                </a:solidFill>
                <a:latin typeface="Raleway" panose="020B0503030101060003" pitchFamily="34" charset="0"/>
                <a:cs typeface="Times New Roman"/>
              </a:rPr>
              <a:t>o</a:t>
            </a:r>
            <a:r>
              <a:rPr sz="1850" spc="-110" dirty="0">
                <a:solidFill>
                  <a:srgbClr val="393E50"/>
                </a:solidFill>
                <a:latin typeface="Raleway" panose="020B0503030101060003" pitchFamily="34" charset="0"/>
                <a:cs typeface="Times New Roman"/>
              </a:rPr>
              <a:t> </a:t>
            </a:r>
            <a:r>
              <a:rPr sz="1850" spc="-5" dirty="0">
                <a:solidFill>
                  <a:srgbClr val="393E50"/>
                </a:solidFill>
                <a:latin typeface="Raleway" panose="020B0503030101060003" pitchFamily="34" charset="0"/>
                <a:cs typeface="Times New Roman"/>
              </a:rPr>
              <a:t>I</a:t>
            </a:r>
            <a:r>
              <a:rPr sz="1850" spc="-40" dirty="0">
                <a:solidFill>
                  <a:srgbClr val="393E50"/>
                </a:solidFill>
                <a:latin typeface="Raleway" panose="020B0503030101060003" pitchFamily="34" charset="0"/>
                <a:cs typeface="Times New Roman"/>
              </a:rPr>
              <a:t> </a:t>
            </a:r>
            <a:r>
              <a:rPr sz="1850" spc="-5" dirty="0">
                <a:solidFill>
                  <a:srgbClr val="393E50"/>
                </a:solidFill>
                <a:latin typeface="Raleway" panose="020B0503030101060003" pitchFamily="34" charset="0"/>
                <a:cs typeface="Times New Roman"/>
              </a:rPr>
              <a:t>s</a:t>
            </a:r>
            <a:r>
              <a:rPr sz="1850" spc="-20" dirty="0">
                <a:solidFill>
                  <a:srgbClr val="393E50"/>
                </a:solidFill>
                <a:latin typeface="Raleway" panose="020B0503030101060003" pitchFamily="34" charset="0"/>
                <a:cs typeface="Times New Roman"/>
              </a:rPr>
              <a:t>e</a:t>
            </a:r>
            <a:r>
              <a:rPr sz="1850" spc="-40" dirty="0">
                <a:solidFill>
                  <a:srgbClr val="393E50"/>
                </a:solidFill>
                <a:latin typeface="Raleway" panose="020B0503030101060003" pitchFamily="34" charset="0"/>
                <a:cs typeface="Times New Roman"/>
              </a:rPr>
              <a:t>ttl</a:t>
            </a:r>
            <a:r>
              <a:rPr sz="1850" spc="-5" dirty="0">
                <a:solidFill>
                  <a:srgbClr val="393E50"/>
                </a:solidFill>
                <a:latin typeface="Raleway" panose="020B0503030101060003" pitchFamily="34" charset="0"/>
                <a:cs typeface="Times New Roman"/>
              </a:rPr>
              <a:t>e </a:t>
            </a:r>
            <a:r>
              <a:rPr sz="1850" spc="-40" dirty="0">
                <a:solidFill>
                  <a:srgbClr val="393E50"/>
                </a:solidFill>
                <a:latin typeface="Raleway" panose="020B0503030101060003" pitchFamily="34" charset="0"/>
                <a:cs typeface="Times New Roman"/>
              </a:rPr>
              <a:t>i</a:t>
            </a:r>
            <a:r>
              <a:rPr sz="1850" spc="-5" dirty="0">
                <a:solidFill>
                  <a:srgbClr val="393E50"/>
                </a:solidFill>
                <a:latin typeface="Raleway" panose="020B0503030101060003" pitchFamily="34" charset="0"/>
                <a:cs typeface="Times New Roman"/>
              </a:rPr>
              <a:t>n</a:t>
            </a:r>
            <a:r>
              <a:rPr sz="1850" spc="-30" dirty="0">
                <a:solidFill>
                  <a:srgbClr val="393E50"/>
                </a:solidFill>
                <a:latin typeface="Raleway" panose="020B0503030101060003" pitchFamily="34" charset="0"/>
                <a:cs typeface="Times New Roman"/>
              </a:rPr>
              <a:t> </a:t>
            </a:r>
            <a:r>
              <a:rPr sz="1850" spc="-40" dirty="0">
                <a:solidFill>
                  <a:srgbClr val="393E50"/>
                </a:solidFill>
                <a:latin typeface="Raleway" panose="020B0503030101060003" pitchFamily="34" charset="0"/>
                <a:cs typeface="Times New Roman"/>
              </a:rPr>
              <a:t>t</a:t>
            </a:r>
            <a:r>
              <a:rPr sz="1850" spc="30" dirty="0">
                <a:solidFill>
                  <a:srgbClr val="393E50"/>
                </a:solidFill>
                <a:latin typeface="Raleway" panose="020B0503030101060003" pitchFamily="34" charset="0"/>
                <a:cs typeface="Times New Roman"/>
              </a:rPr>
              <a:t>h</a:t>
            </a:r>
            <a:r>
              <a:rPr sz="1850" spc="-5" dirty="0">
                <a:solidFill>
                  <a:srgbClr val="393E50"/>
                </a:solidFill>
                <a:latin typeface="Raleway" panose="020B0503030101060003" pitchFamily="34" charset="0"/>
                <a:cs typeface="Times New Roman"/>
              </a:rPr>
              <a:t>e  country?</a:t>
            </a:r>
            <a:endParaRPr sz="1850" dirty="0">
              <a:latin typeface="Raleway" panose="020B0503030101060003" pitchFamily="34" charset="0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825"/>
              </a:spcBef>
            </a:pPr>
            <a:r>
              <a:rPr sz="1850" spc="-5" dirty="0">
                <a:solidFill>
                  <a:srgbClr val="00B5DD"/>
                </a:solidFill>
                <a:latin typeface="Raleway" panose="020B0503030101060003" pitchFamily="34" charset="0"/>
                <a:cs typeface="Cambria Math"/>
              </a:rPr>
              <a:t>▸</a:t>
            </a:r>
            <a:r>
              <a:rPr sz="1850" spc="-30" dirty="0">
                <a:solidFill>
                  <a:srgbClr val="00B5DD"/>
                </a:solidFill>
                <a:latin typeface="Raleway" panose="020B0503030101060003" pitchFamily="34" charset="0"/>
                <a:cs typeface="Cambria Math"/>
              </a:rPr>
              <a:t> </a:t>
            </a:r>
            <a:r>
              <a:rPr sz="1850" spc="-140" dirty="0">
                <a:solidFill>
                  <a:srgbClr val="393E50"/>
                </a:solidFill>
                <a:latin typeface="Raleway" panose="020B0503030101060003" pitchFamily="34" charset="0"/>
                <a:cs typeface="Times New Roman"/>
              </a:rPr>
              <a:t>H</a:t>
            </a:r>
            <a:r>
              <a:rPr sz="1850" spc="30" dirty="0">
                <a:solidFill>
                  <a:srgbClr val="393E50"/>
                </a:solidFill>
                <a:latin typeface="Raleway" panose="020B0503030101060003" pitchFamily="34" charset="0"/>
                <a:cs typeface="Times New Roman"/>
              </a:rPr>
              <a:t>o</a:t>
            </a:r>
            <a:r>
              <a:rPr sz="1850" spc="-5" dirty="0">
                <a:solidFill>
                  <a:srgbClr val="393E50"/>
                </a:solidFill>
                <a:latin typeface="Raleway" panose="020B0503030101060003" pitchFamily="34" charset="0"/>
                <a:cs typeface="Times New Roman"/>
              </a:rPr>
              <a:t>w</a:t>
            </a:r>
            <a:r>
              <a:rPr sz="1850" spc="40" dirty="0">
                <a:solidFill>
                  <a:srgbClr val="393E50"/>
                </a:solidFill>
                <a:latin typeface="Raleway" panose="020B0503030101060003" pitchFamily="34" charset="0"/>
                <a:cs typeface="Times New Roman"/>
              </a:rPr>
              <a:t> </a:t>
            </a:r>
            <a:r>
              <a:rPr sz="1850" spc="30" dirty="0">
                <a:solidFill>
                  <a:srgbClr val="393E50"/>
                </a:solidFill>
                <a:latin typeface="Raleway" panose="020B0503030101060003" pitchFamily="34" charset="0"/>
                <a:cs typeface="Times New Roman"/>
              </a:rPr>
              <a:t>d</a:t>
            </a:r>
            <a:r>
              <a:rPr sz="1850" spc="-5" dirty="0">
                <a:solidFill>
                  <a:srgbClr val="393E50"/>
                </a:solidFill>
                <a:latin typeface="Raleway" panose="020B0503030101060003" pitchFamily="34" charset="0"/>
                <a:cs typeface="Times New Roman"/>
              </a:rPr>
              <a:t>o</a:t>
            </a:r>
            <a:r>
              <a:rPr sz="1850" spc="-110" dirty="0">
                <a:solidFill>
                  <a:srgbClr val="393E50"/>
                </a:solidFill>
                <a:latin typeface="Raleway" panose="020B0503030101060003" pitchFamily="34" charset="0"/>
                <a:cs typeface="Times New Roman"/>
              </a:rPr>
              <a:t> </a:t>
            </a:r>
            <a:r>
              <a:rPr sz="1850" spc="-5" dirty="0">
                <a:solidFill>
                  <a:srgbClr val="393E50"/>
                </a:solidFill>
                <a:latin typeface="Raleway" panose="020B0503030101060003" pitchFamily="34" charset="0"/>
                <a:cs typeface="Times New Roman"/>
              </a:rPr>
              <a:t>I</a:t>
            </a:r>
            <a:r>
              <a:rPr sz="1850" spc="-40" dirty="0">
                <a:solidFill>
                  <a:srgbClr val="393E50"/>
                </a:solidFill>
                <a:latin typeface="Raleway" panose="020B0503030101060003" pitchFamily="34" charset="0"/>
                <a:cs typeface="Times New Roman"/>
              </a:rPr>
              <a:t> </a:t>
            </a:r>
            <a:r>
              <a:rPr sz="1850" spc="-25" dirty="0">
                <a:solidFill>
                  <a:srgbClr val="393E50"/>
                </a:solidFill>
                <a:latin typeface="Raleway" panose="020B0503030101060003" pitchFamily="34" charset="0"/>
                <a:cs typeface="Times New Roman"/>
              </a:rPr>
              <a:t>a</a:t>
            </a:r>
            <a:r>
              <a:rPr sz="1850" spc="30" dirty="0">
                <a:solidFill>
                  <a:srgbClr val="393E50"/>
                </a:solidFill>
                <a:latin typeface="Raleway" panose="020B0503030101060003" pitchFamily="34" charset="0"/>
                <a:cs typeface="Times New Roman"/>
              </a:rPr>
              <a:t>pp</a:t>
            </a:r>
            <a:r>
              <a:rPr sz="1850" spc="-40" dirty="0">
                <a:solidFill>
                  <a:srgbClr val="393E50"/>
                </a:solidFill>
                <a:latin typeface="Raleway" panose="020B0503030101060003" pitchFamily="34" charset="0"/>
                <a:cs typeface="Times New Roman"/>
              </a:rPr>
              <a:t>l</a:t>
            </a:r>
            <a:r>
              <a:rPr sz="1850" spc="-5" dirty="0">
                <a:solidFill>
                  <a:srgbClr val="393E50"/>
                </a:solidFill>
                <a:latin typeface="Raleway" panose="020B0503030101060003" pitchFamily="34" charset="0"/>
                <a:cs typeface="Times New Roman"/>
              </a:rPr>
              <a:t>y</a:t>
            </a:r>
            <a:r>
              <a:rPr sz="1850" spc="-105" dirty="0">
                <a:solidFill>
                  <a:srgbClr val="393E50"/>
                </a:solidFill>
                <a:latin typeface="Raleway" panose="020B0503030101060003" pitchFamily="34" charset="0"/>
                <a:cs typeface="Times New Roman"/>
              </a:rPr>
              <a:t> </a:t>
            </a:r>
            <a:r>
              <a:rPr sz="1850" spc="15" dirty="0">
                <a:solidFill>
                  <a:srgbClr val="393E50"/>
                </a:solidFill>
                <a:latin typeface="Raleway" panose="020B0503030101060003" pitchFamily="34" charset="0"/>
                <a:cs typeface="Times New Roman"/>
              </a:rPr>
              <a:t>f</a:t>
            </a:r>
            <a:r>
              <a:rPr sz="1850" spc="30" dirty="0">
                <a:solidFill>
                  <a:srgbClr val="393E50"/>
                </a:solidFill>
                <a:latin typeface="Raleway" panose="020B0503030101060003" pitchFamily="34" charset="0"/>
                <a:cs typeface="Times New Roman"/>
              </a:rPr>
              <a:t>o</a:t>
            </a:r>
            <a:r>
              <a:rPr sz="1850" spc="-5" dirty="0">
                <a:solidFill>
                  <a:srgbClr val="393E50"/>
                </a:solidFill>
                <a:latin typeface="Raleway" panose="020B0503030101060003" pitchFamily="34" charset="0"/>
                <a:cs typeface="Times New Roman"/>
              </a:rPr>
              <a:t>r</a:t>
            </a:r>
            <a:r>
              <a:rPr sz="1850" spc="-120" dirty="0">
                <a:solidFill>
                  <a:srgbClr val="393E50"/>
                </a:solidFill>
                <a:latin typeface="Raleway" panose="020B0503030101060003" pitchFamily="34" charset="0"/>
                <a:cs typeface="Times New Roman"/>
              </a:rPr>
              <a:t> </a:t>
            </a:r>
            <a:r>
              <a:rPr sz="1850" spc="-60" dirty="0">
                <a:solidFill>
                  <a:srgbClr val="393E50"/>
                </a:solidFill>
                <a:latin typeface="Raleway" panose="020B0503030101060003" pitchFamily="34" charset="0"/>
                <a:cs typeface="Times New Roman"/>
              </a:rPr>
              <a:t>G</a:t>
            </a:r>
            <a:r>
              <a:rPr sz="1850" spc="-40" dirty="0">
                <a:solidFill>
                  <a:srgbClr val="393E50"/>
                </a:solidFill>
                <a:latin typeface="Raleway" panose="020B0503030101060003" pitchFamily="34" charset="0"/>
                <a:cs typeface="Times New Roman"/>
              </a:rPr>
              <a:t>C/</a:t>
            </a:r>
            <a:r>
              <a:rPr sz="1850" spc="5" dirty="0">
                <a:solidFill>
                  <a:srgbClr val="393E50"/>
                </a:solidFill>
                <a:latin typeface="Raleway" panose="020B0503030101060003" pitchFamily="34" charset="0"/>
                <a:cs typeface="Times New Roman"/>
              </a:rPr>
              <a:t>P</a:t>
            </a:r>
            <a:r>
              <a:rPr sz="1850" spc="-5" dirty="0">
                <a:solidFill>
                  <a:srgbClr val="393E50"/>
                </a:solidFill>
                <a:latin typeface="Raleway" panose="020B0503030101060003" pitchFamily="34" charset="0"/>
                <a:cs typeface="Times New Roman"/>
              </a:rPr>
              <a:t>R</a:t>
            </a:r>
            <a:endParaRPr sz="1850" dirty="0">
              <a:latin typeface="Raleway" panose="020B0503030101060003" pitchFamily="34" charset="0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745"/>
              </a:spcBef>
            </a:pPr>
            <a:r>
              <a:rPr sz="1850" spc="-5" dirty="0">
                <a:solidFill>
                  <a:srgbClr val="00B5DD"/>
                </a:solidFill>
                <a:latin typeface="Raleway" panose="020B0503030101060003" pitchFamily="34" charset="0"/>
                <a:cs typeface="Cambria Math"/>
              </a:rPr>
              <a:t>▸</a:t>
            </a:r>
            <a:r>
              <a:rPr sz="1850" spc="-30" dirty="0">
                <a:solidFill>
                  <a:srgbClr val="00B5DD"/>
                </a:solidFill>
                <a:latin typeface="Raleway" panose="020B0503030101060003" pitchFamily="34" charset="0"/>
                <a:cs typeface="Cambria Math"/>
              </a:rPr>
              <a:t> </a:t>
            </a:r>
            <a:r>
              <a:rPr sz="1850" spc="-40" dirty="0">
                <a:solidFill>
                  <a:srgbClr val="393E50"/>
                </a:solidFill>
                <a:latin typeface="Raleway" panose="020B0503030101060003" pitchFamily="34" charset="0"/>
                <a:cs typeface="Times New Roman"/>
              </a:rPr>
              <a:t>C</a:t>
            </a:r>
            <a:r>
              <a:rPr sz="1850" spc="-25" dirty="0">
                <a:solidFill>
                  <a:srgbClr val="393E50"/>
                </a:solidFill>
                <a:latin typeface="Raleway" panose="020B0503030101060003" pitchFamily="34" charset="0"/>
                <a:cs typeface="Times New Roman"/>
              </a:rPr>
              <a:t>a</a:t>
            </a:r>
            <a:r>
              <a:rPr sz="1850" spc="-5" dirty="0">
                <a:solidFill>
                  <a:srgbClr val="393E50"/>
                </a:solidFill>
                <a:latin typeface="Raleway" panose="020B0503030101060003" pitchFamily="34" charset="0"/>
                <a:cs typeface="Times New Roman"/>
              </a:rPr>
              <a:t>n</a:t>
            </a:r>
            <a:r>
              <a:rPr sz="1850" spc="-30" dirty="0">
                <a:solidFill>
                  <a:srgbClr val="393E50"/>
                </a:solidFill>
                <a:latin typeface="Raleway" panose="020B0503030101060003" pitchFamily="34" charset="0"/>
                <a:cs typeface="Times New Roman"/>
              </a:rPr>
              <a:t> </a:t>
            </a:r>
            <a:r>
              <a:rPr sz="1850" spc="-5" dirty="0">
                <a:solidFill>
                  <a:srgbClr val="393E50"/>
                </a:solidFill>
                <a:latin typeface="Raleway" panose="020B0503030101060003" pitchFamily="34" charset="0"/>
                <a:cs typeface="Times New Roman"/>
              </a:rPr>
              <a:t>I</a:t>
            </a:r>
            <a:r>
              <a:rPr sz="1850" spc="-40" dirty="0">
                <a:solidFill>
                  <a:srgbClr val="393E50"/>
                </a:solidFill>
                <a:latin typeface="Raleway" panose="020B0503030101060003" pitchFamily="34" charset="0"/>
                <a:cs typeface="Times New Roman"/>
              </a:rPr>
              <a:t> </a:t>
            </a:r>
            <a:r>
              <a:rPr sz="1850" spc="-5" dirty="0">
                <a:solidFill>
                  <a:srgbClr val="393E50"/>
                </a:solidFill>
                <a:latin typeface="Raleway" panose="020B0503030101060003" pitchFamily="34" charset="0"/>
                <a:cs typeface="Times New Roman"/>
              </a:rPr>
              <a:t>s</a:t>
            </a:r>
            <a:r>
              <a:rPr sz="1850" spc="-40" dirty="0">
                <a:solidFill>
                  <a:srgbClr val="393E50"/>
                </a:solidFill>
                <a:latin typeface="Raleway" panose="020B0503030101060003" pitchFamily="34" charset="0"/>
                <a:cs typeface="Times New Roman"/>
              </a:rPr>
              <a:t>t</a:t>
            </a:r>
            <a:r>
              <a:rPr sz="1850" spc="-25" dirty="0">
                <a:solidFill>
                  <a:srgbClr val="393E50"/>
                </a:solidFill>
                <a:latin typeface="Raleway" panose="020B0503030101060003" pitchFamily="34" charset="0"/>
                <a:cs typeface="Times New Roman"/>
              </a:rPr>
              <a:t>a</a:t>
            </a:r>
            <a:r>
              <a:rPr sz="1850" spc="15" dirty="0">
                <a:solidFill>
                  <a:srgbClr val="393E50"/>
                </a:solidFill>
                <a:latin typeface="Raleway" panose="020B0503030101060003" pitchFamily="34" charset="0"/>
                <a:cs typeface="Times New Roman"/>
              </a:rPr>
              <a:t>r</a:t>
            </a:r>
            <a:r>
              <a:rPr sz="1850" spc="-5" dirty="0">
                <a:solidFill>
                  <a:srgbClr val="393E50"/>
                </a:solidFill>
                <a:latin typeface="Raleway" panose="020B0503030101060003" pitchFamily="34" charset="0"/>
                <a:cs typeface="Times New Roman"/>
              </a:rPr>
              <a:t>t</a:t>
            </a:r>
            <a:r>
              <a:rPr sz="1850" spc="-20" dirty="0">
                <a:solidFill>
                  <a:srgbClr val="393E50"/>
                </a:solidFill>
                <a:latin typeface="Raleway" panose="020B0503030101060003" pitchFamily="34" charset="0"/>
                <a:cs typeface="Times New Roman"/>
              </a:rPr>
              <a:t> </a:t>
            </a:r>
            <a:r>
              <a:rPr sz="1850" spc="-5" dirty="0">
                <a:solidFill>
                  <a:srgbClr val="393E50"/>
                </a:solidFill>
                <a:latin typeface="Raleway" panose="020B0503030101060003" pitchFamily="34" charset="0"/>
                <a:cs typeface="Times New Roman"/>
              </a:rPr>
              <a:t>my</a:t>
            </a:r>
            <a:r>
              <a:rPr sz="1850" spc="-105" dirty="0">
                <a:solidFill>
                  <a:srgbClr val="393E50"/>
                </a:solidFill>
                <a:latin typeface="Raleway" panose="020B0503030101060003" pitchFamily="34" charset="0"/>
                <a:cs typeface="Times New Roman"/>
              </a:rPr>
              <a:t> </a:t>
            </a:r>
            <a:r>
              <a:rPr sz="1850" spc="30" dirty="0">
                <a:solidFill>
                  <a:srgbClr val="393E50"/>
                </a:solidFill>
                <a:latin typeface="Raleway" panose="020B0503030101060003" pitchFamily="34" charset="0"/>
                <a:cs typeface="Times New Roman"/>
              </a:rPr>
              <a:t>bu</a:t>
            </a:r>
            <a:r>
              <a:rPr sz="1850" spc="-5" dirty="0">
                <a:solidFill>
                  <a:srgbClr val="393E50"/>
                </a:solidFill>
                <a:latin typeface="Raleway" panose="020B0503030101060003" pitchFamily="34" charset="0"/>
                <a:cs typeface="Times New Roman"/>
              </a:rPr>
              <a:t>s</a:t>
            </a:r>
            <a:r>
              <a:rPr sz="1850" spc="-40" dirty="0">
                <a:solidFill>
                  <a:srgbClr val="393E50"/>
                </a:solidFill>
                <a:latin typeface="Raleway" panose="020B0503030101060003" pitchFamily="34" charset="0"/>
                <a:cs typeface="Times New Roman"/>
              </a:rPr>
              <a:t>i</a:t>
            </a:r>
            <a:r>
              <a:rPr sz="1850" spc="30" dirty="0">
                <a:solidFill>
                  <a:srgbClr val="393E50"/>
                </a:solidFill>
                <a:latin typeface="Raleway" panose="020B0503030101060003" pitchFamily="34" charset="0"/>
                <a:cs typeface="Times New Roman"/>
              </a:rPr>
              <a:t>n</a:t>
            </a:r>
            <a:r>
              <a:rPr sz="1850" spc="-25" dirty="0">
                <a:solidFill>
                  <a:srgbClr val="393E50"/>
                </a:solidFill>
                <a:latin typeface="Raleway" panose="020B0503030101060003" pitchFamily="34" charset="0"/>
                <a:cs typeface="Times New Roman"/>
              </a:rPr>
              <a:t>e</a:t>
            </a:r>
            <a:r>
              <a:rPr sz="1850" spc="-5" dirty="0">
                <a:solidFill>
                  <a:srgbClr val="393E50"/>
                </a:solidFill>
                <a:latin typeface="Raleway" panose="020B0503030101060003" pitchFamily="34" charset="0"/>
                <a:cs typeface="Times New Roman"/>
              </a:rPr>
              <a:t>ss?</a:t>
            </a:r>
            <a:endParaRPr sz="1850" dirty="0">
              <a:latin typeface="Raleway" panose="020B0503030101060003" pitchFamily="34" charset="0"/>
              <a:cs typeface="Times New Roman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4287520" y="2225039"/>
            <a:ext cx="568960" cy="1564640"/>
            <a:chOff x="4287520" y="2225039"/>
            <a:chExt cx="568960" cy="1564640"/>
          </a:xfrm>
        </p:grpSpPr>
        <p:sp>
          <p:nvSpPr>
            <p:cNvPr id="6" name="object 6"/>
            <p:cNvSpPr/>
            <p:nvPr/>
          </p:nvSpPr>
          <p:spPr>
            <a:xfrm>
              <a:off x="4287520" y="3454399"/>
              <a:ext cx="568960" cy="335280"/>
            </a:xfrm>
            <a:custGeom>
              <a:avLst/>
              <a:gdLst/>
              <a:ahLst/>
              <a:cxnLst/>
              <a:rect l="l" t="t" r="r" b="b"/>
              <a:pathLst>
                <a:path w="568960" h="335279">
                  <a:moveTo>
                    <a:pt x="72262" y="0"/>
                  </a:moveTo>
                  <a:lnTo>
                    <a:pt x="6222" y="34036"/>
                  </a:lnTo>
                  <a:lnTo>
                    <a:pt x="3809" y="36322"/>
                  </a:lnTo>
                  <a:lnTo>
                    <a:pt x="2158" y="39116"/>
                  </a:lnTo>
                  <a:lnTo>
                    <a:pt x="0" y="45466"/>
                  </a:lnTo>
                  <a:lnTo>
                    <a:pt x="380" y="52070"/>
                  </a:lnTo>
                  <a:lnTo>
                    <a:pt x="469645" y="328041"/>
                  </a:lnTo>
                  <a:lnTo>
                    <a:pt x="493394" y="334772"/>
                  </a:lnTo>
                  <a:lnTo>
                    <a:pt x="505713" y="333502"/>
                  </a:lnTo>
                  <a:lnTo>
                    <a:pt x="562482" y="305943"/>
                  </a:lnTo>
                  <a:lnTo>
                    <a:pt x="568578" y="294386"/>
                  </a:lnTo>
                  <a:lnTo>
                    <a:pt x="568197" y="287909"/>
                  </a:lnTo>
                  <a:lnTo>
                    <a:pt x="565276" y="282067"/>
                  </a:lnTo>
                  <a:lnTo>
                    <a:pt x="560196" y="277622"/>
                  </a:lnTo>
                  <a:lnTo>
                    <a:pt x="78358" y="127"/>
                  </a:lnTo>
                  <a:lnTo>
                    <a:pt x="72262" y="0"/>
                  </a:lnTo>
                  <a:close/>
                </a:path>
              </a:pathLst>
            </a:custGeom>
            <a:solidFill>
              <a:srgbClr val="D5D7E4">
                <a:alpha val="39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4328160" y="2225039"/>
              <a:ext cx="528320" cy="1524000"/>
            </a:xfrm>
            <a:custGeom>
              <a:avLst/>
              <a:gdLst/>
              <a:ahLst/>
              <a:cxnLst/>
              <a:rect l="l" t="t" r="r" b="b"/>
              <a:pathLst>
                <a:path w="528320" h="1524000">
                  <a:moveTo>
                    <a:pt x="43814" y="0"/>
                  </a:moveTo>
                  <a:lnTo>
                    <a:pt x="28955" y="4825"/>
                  </a:lnTo>
                  <a:lnTo>
                    <a:pt x="29082" y="3175"/>
                  </a:lnTo>
                  <a:lnTo>
                    <a:pt x="0" y="18287"/>
                  </a:lnTo>
                  <a:lnTo>
                    <a:pt x="10287" y="30480"/>
                  </a:lnTo>
                  <a:lnTo>
                    <a:pt x="6476" y="53212"/>
                  </a:lnTo>
                  <a:lnTo>
                    <a:pt x="6476" y="1158747"/>
                  </a:lnTo>
                  <a:lnTo>
                    <a:pt x="11175" y="1193038"/>
                  </a:lnTo>
                  <a:lnTo>
                    <a:pt x="43561" y="1254887"/>
                  </a:lnTo>
                  <a:lnTo>
                    <a:pt x="466470" y="1503680"/>
                  </a:lnTo>
                  <a:lnTo>
                    <a:pt x="473710" y="1505966"/>
                  </a:lnTo>
                  <a:lnTo>
                    <a:pt x="473328" y="1523619"/>
                  </a:lnTo>
                  <a:lnTo>
                    <a:pt x="504951" y="1507744"/>
                  </a:lnTo>
                  <a:lnTo>
                    <a:pt x="504189" y="1506601"/>
                  </a:lnTo>
                  <a:lnTo>
                    <a:pt x="509777" y="1504823"/>
                  </a:lnTo>
                  <a:lnTo>
                    <a:pt x="522986" y="1486535"/>
                  </a:lnTo>
                  <a:lnTo>
                    <a:pt x="527938" y="1457833"/>
                  </a:lnTo>
                  <a:lnTo>
                    <a:pt x="527938" y="352170"/>
                  </a:lnTo>
                  <a:lnTo>
                    <a:pt x="510031" y="284606"/>
                  </a:lnTo>
                  <a:lnTo>
                    <a:pt x="466725" y="236093"/>
                  </a:lnTo>
                  <a:lnTo>
                    <a:pt x="67690" y="7365"/>
                  </a:lnTo>
                  <a:lnTo>
                    <a:pt x="43814" y="0"/>
                  </a:lnTo>
                  <a:close/>
                </a:path>
              </a:pathLst>
            </a:custGeom>
            <a:solidFill>
              <a:srgbClr val="B0B4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4307840" y="2235199"/>
              <a:ext cx="518159" cy="1513840"/>
            </a:xfrm>
            <a:custGeom>
              <a:avLst/>
              <a:gdLst/>
              <a:ahLst/>
              <a:cxnLst/>
              <a:rect l="l" t="t" r="r" b="b"/>
              <a:pathLst>
                <a:path w="518160" h="1513839">
                  <a:moveTo>
                    <a:pt x="37084" y="0"/>
                  </a:moveTo>
                  <a:lnTo>
                    <a:pt x="17780" y="6223"/>
                  </a:lnTo>
                  <a:lnTo>
                    <a:pt x="4825" y="24511"/>
                  </a:lnTo>
                  <a:lnTo>
                    <a:pt x="0" y="53340"/>
                  </a:lnTo>
                  <a:lnTo>
                    <a:pt x="0" y="1160653"/>
                  </a:lnTo>
                  <a:lnTo>
                    <a:pt x="17780" y="1228344"/>
                  </a:lnTo>
                  <a:lnTo>
                    <a:pt x="60833" y="1277112"/>
                  </a:lnTo>
                  <a:lnTo>
                    <a:pt x="456946" y="1506220"/>
                  </a:lnTo>
                  <a:lnTo>
                    <a:pt x="480568" y="1513586"/>
                  </a:lnTo>
                  <a:lnTo>
                    <a:pt x="499999" y="1507363"/>
                  </a:lnTo>
                  <a:lnTo>
                    <a:pt x="513080" y="1489075"/>
                  </a:lnTo>
                  <a:lnTo>
                    <a:pt x="517779" y="1460246"/>
                  </a:lnTo>
                  <a:lnTo>
                    <a:pt x="517779" y="352806"/>
                  </a:lnTo>
                  <a:lnTo>
                    <a:pt x="499872" y="285115"/>
                  </a:lnTo>
                  <a:lnTo>
                    <a:pt x="456946" y="236474"/>
                  </a:lnTo>
                  <a:lnTo>
                    <a:pt x="60833" y="7239"/>
                  </a:lnTo>
                  <a:lnTo>
                    <a:pt x="37084" y="0"/>
                  </a:lnTo>
                  <a:close/>
                </a:path>
              </a:pathLst>
            </a:custGeom>
            <a:solidFill>
              <a:srgbClr val="606D8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4307840" y="2245359"/>
              <a:ext cx="518159" cy="1503680"/>
            </a:xfrm>
            <a:custGeom>
              <a:avLst/>
              <a:gdLst/>
              <a:ahLst/>
              <a:cxnLst/>
              <a:rect l="l" t="t" r="r" b="b"/>
              <a:pathLst>
                <a:path w="518160" h="1503679">
                  <a:moveTo>
                    <a:pt x="37084" y="0"/>
                  </a:moveTo>
                  <a:lnTo>
                    <a:pt x="17780" y="6223"/>
                  </a:lnTo>
                  <a:lnTo>
                    <a:pt x="4825" y="24256"/>
                  </a:lnTo>
                  <a:lnTo>
                    <a:pt x="0" y="52958"/>
                  </a:lnTo>
                  <a:lnTo>
                    <a:pt x="0" y="1152779"/>
                  </a:lnTo>
                  <a:lnTo>
                    <a:pt x="17780" y="1220089"/>
                  </a:lnTo>
                  <a:lnTo>
                    <a:pt x="60706" y="1268349"/>
                  </a:lnTo>
                  <a:lnTo>
                    <a:pt x="456946" y="1496187"/>
                  </a:lnTo>
                  <a:lnTo>
                    <a:pt x="480568" y="1503426"/>
                  </a:lnTo>
                  <a:lnTo>
                    <a:pt x="499872" y="1497203"/>
                  </a:lnTo>
                  <a:lnTo>
                    <a:pt x="512952" y="1479042"/>
                  </a:lnTo>
                  <a:lnTo>
                    <a:pt x="517651" y="1450340"/>
                  </a:lnTo>
                  <a:lnTo>
                    <a:pt x="517651" y="350519"/>
                  </a:lnTo>
                  <a:lnTo>
                    <a:pt x="499872" y="283210"/>
                  </a:lnTo>
                  <a:lnTo>
                    <a:pt x="456946" y="234950"/>
                  </a:lnTo>
                  <a:lnTo>
                    <a:pt x="60706" y="7238"/>
                  </a:lnTo>
                  <a:lnTo>
                    <a:pt x="37084" y="0"/>
                  </a:lnTo>
                  <a:close/>
                </a:path>
              </a:pathLst>
            </a:custGeom>
            <a:solidFill>
              <a:srgbClr val="1F222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4328160" y="2285999"/>
              <a:ext cx="466725" cy="1402080"/>
            </a:xfrm>
            <a:custGeom>
              <a:avLst/>
              <a:gdLst/>
              <a:ahLst/>
              <a:cxnLst/>
              <a:rect l="l" t="t" r="r" b="b"/>
              <a:pathLst>
                <a:path w="466725" h="1402079">
                  <a:moveTo>
                    <a:pt x="466725" y="296037"/>
                  </a:moveTo>
                  <a:lnTo>
                    <a:pt x="454152" y="254127"/>
                  </a:lnTo>
                  <a:lnTo>
                    <a:pt x="423672" y="222377"/>
                  </a:lnTo>
                  <a:lnTo>
                    <a:pt x="309118" y="157099"/>
                  </a:lnTo>
                  <a:lnTo>
                    <a:pt x="266827" y="133096"/>
                  </a:lnTo>
                  <a:lnTo>
                    <a:pt x="266827" y="133604"/>
                  </a:lnTo>
                  <a:lnTo>
                    <a:pt x="264287" y="146939"/>
                  </a:lnTo>
                  <a:lnTo>
                    <a:pt x="257048" y="154940"/>
                  </a:lnTo>
                  <a:lnTo>
                    <a:pt x="246380" y="157099"/>
                  </a:lnTo>
                  <a:lnTo>
                    <a:pt x="233299" y="152654"/>
                  </a:lnTo>
                  <a:lnTo>
                    <a:pt x="219837" y="141605"/>
                  </a:lnTo>
                  <a:lnTo>
                    <a:pt x="209550" y="128016"/>
                  </a:lnTo>
                  <a:lnTo>
                    <a:pt x="202692" y="112395"/>
                  </a:lnTo>
                  <a:lnTo>
                    <a:pt x="199644" y="94996"/>
                  </a:lnTo>
                  <a:lnTo>
                    <a:pt x="42926" y="5715"/>
                  </a:lnTo>
                  <a:lnTo>
                    <a:pt x="26289" y="0"/>
                  </a:lnTo>
                  <a:lnTo>
                    <a:pt x="12573" y="2667"/>
                  </a:lnTo>
                  <a:lnTo>
                    <a:pt x="3429" y="13081"/>
                  </a:lnTo>
                  <a:lnTo>
                    <a:pt x="0" y="30226"/>
                  </a:lnTo>
                  <a:lnTo>
                    <a:pt x="0" y="1106043"/>
                  </a:lnTo>
                  <a:lnTo>
                    <a:pt x="12573" y="1147953"/>
                  </a:lnTo>
                  <a:lnTo>
                    <a:pt x="42926" y="1179703"/>
                  </a:lnTo>
                  <a:lnTo>
                    <a:pt x="423799" y="1396111"/>
                  </a:lnTo>
                  <a:lnTo>
                    <a:pt x="440563" y="1401826"/>
                  </a:lnTo>
                  <a:lnTo>
                    <a:pt x="454152" y="1399159"/>
                  </a:lnTo>
                  <a:lnTo>
                    <a:pt x="463423" y="1388745"/>
                  </a:lnTo>
                  <a:lnTo>
                    <a:pt x="466725" y="1371600"/>
                  </a:lnTo>
                  <a:lnTo>
                    <a:pt x="466725" y="29603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4551680" y="2397759"/>
              <a:ext cx="30480" cy="40640"/>
            </a:xfrm>
            <a:custGeom>
              <a:avLst/>
              <a:gdLst/>
              <a:ahLst/>
              <a:cxnLst/>
              <a:rect l="l" t="t" r="r" b="b"/>
              <a:pathLst>
                <a:path w="30479" h="40639">
                  <a:moveTo>
                    <a:pt x="10795" y="0"/>
                  </a:moveTo>
                  <a:lnTo>
                    <a:pt x="0" y="6223"/>
                  </a:lnTo>
                  <a:lnTo>
                    <a:pt x="0" y="16382"/>
                  </a:lnTo>
                  <a:lnTo>
                    <a:pt x="10668" y="35306"/>
                  </a:lnTo>
                  <a:lnTo>
                    <a:pt x="19431" y="40386"/>
                  </a:lnTo>
                  <a:lnTo>
                    <a:pt x="30099" y="34162"/>
                  </a:lnTo>
                  <a:lnTo>
                    <a:pt x="30225" y="24002"/>
                  </a:lnTo>
                  <a:lnTo>
                    <a:pt x="19558" y="5080"/>
                  </a:lnTo>
                  <a:lnTo>
                    <a:pt x="10795" y="0"/>
                  </a:lnTo>
                  <a:close/>
                </a:path>
              </a:pathLst>
            </a:custGeom>
            <a:solidFill>
              <a:srgbClr val="2B2F3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4561840" y="2407919"/>
              <a:ext cx="10160" cy="10160"/>
            </a:xfrm>
            <a:custGeom>
              <a:avLst/>
              <a:gdLst/>
              <a:ahLst/>
              <a:cxnLst/>
              <a:rect l="l" t="t" r="r" b="b"/>
              <a:pathLst>
                <a:path w="10160" h="10160">
                  <a:moveTo>
                    <a:pt x="2286" y="0"/>
                  </a:moveTo>
                  <a:lnTo>
                    <a:pt x="0" y="888"/>
                  </a:lnTo>
                  <a:lnTo>
                    <a:pt x="0" y="3047"/>
                  </a:lnTo>
                  <a:lnTo>
                    <a:pt x="254" y="5333"/>
                  </a:lnTo>
                  <a:lnTo>
                    <a:pt x="2032" y="7619"/>
                  </a:lnTo>
                  <a:lnTo>
                    <a:pt x="4952" y="8889"/>
                  </a:lnTo>
                  <a:lnTo>
                    <a:pt x="7747" y="9906"/>
                  </a:lnTo>
                  <a:lnTo>
                    <a:pt x="9906" y="9016"/>
                  </a:lnTo>
                  <a:lnTo>
                    <a:pt x="9906" y="6984"/>
                  </a:lnTo>
                  <a:lnTo>
                    <a:pt x="9779" y="4571"/>
                  </a:lnTo>
                  <a:lnTo>
                    <a:pt x="7874" y="2412"/>
                  </a:lnTo>
                  <a:lnTo>
                    <a:pt x="4952" y="1015"/>
                  </a:lnTo>
                  <a:lnTo>
                    <a:pt x="2286" y="0"/>
                  </a:lnTo>
                  <a:close/>
                </a:path>
              </a:pathLst>
            </a:custGeom>
            <a:solidFill>
              <a:srgbClr val="FFFFFF">
                <a:alpha val="9803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4836160" y="2672079"/>
              <a:ext cx="10160" cy="142240"/>
            </a:xfrm>
            <a:custGeom>
              <a:avLst/>
              <a:gdLst/>
              <a:ahLst/>
              <a:cxnLst/>
              <a:rect l="l" t="t" r="r" b="b"/>
              <a:pathLst>
                <a:path w="10160" h="142239">
                  <a:moveTo>
                    <a:pt x="9906" y="78232"/>
                  </a:moveTo>
                  <a:lnTo>
                    <a:pt x="7620" y="76327"/>
                  </a:lnTo>
                  <a:lnTo>
                    <a:pt x="4953" y="78232"/>
                  </a:lnTo>
                  <a:lnTo>
                    <a:pt x="1905" y="80772"/>
                  </a:lnTo>
                  <a:lnTo>
                    <a:pt x="127" y="84836"/>
                  </a:lnTo>
                  <a:lnTo>
                    <a:pt x="0" y="140208"/>
                  </a:lnTo>
                  <a:lnTo>
                    <a:pt x="2286" y="141986"/>
                  </a:lnTo>
                  <a:lnTo>
                    <a:pt x="4953" y="140208"/>
                  </a:lnTo>
                  <a:lnTo>
                    <a:pt x="8001" y="137541"/>
                  </a:lnTo>
                  <a:lnTo>
                    <a:pt x="9779" y="133477"/>
                  </a:lnTo>
                  <a:lnTo>
                    <a:pt x="9906" y="78232"/>
                  </a:lnTo>
                  <a:close/>
                </a:path>
                <a:path w="10160" h="142239">
                  <a:moveTo>
                    <a:pt x="9906" y="1905"/>
                  </a:moveTo>
                  <a:lnTo>
                    <a:pt x="7620" y="0"/>
                  </a:lnTo>
                  <a:lnTo>
                    <a:pt x="4953" y="1905"/>
                  </a:lnTo>
                  <a:lnTo>
                    <a:pt x="1905" y="4445"/>
                  </a:lnTo>
                  <a:lnTo>
                    <a:pt x="127" y="8509"/>
                  </a:lnTo>
                  <a:lnTo>
                    <a:pt x="0" y="63881"/>
                  </a:lnTo>
                  <a:lnTo>
                    <a:pt x="2286" y="65786"/>
                  </a:lnTo>
                  <a:lnTo>
                    <a:pt x="4953" y="63881"/>
                  </a:lnTo>
                  <a:lnTo>
                    <a:pt x="8001" y="61341"/>
                  </a:lnTo>
                  <a:lnTo>
                    <a:pt x="9779" y="57150"/>
                  </a:lnTo>
                  <a:lnTo>
                    <a:pt x="9906" y="1905"/>
                  </a:lnTo>
                  <a:close/>
                </a:path>
              </a:pathLst>
            </a:custGeom>
            <a:solidFill>
              <a:srgbClr val="757A8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4378960" y="2377439"/>
              <a:ext cx="355600" cy="325120"/>
            </a:xfrm>
            <a:custGeom>
              <a:avLst/>
              <a:gdLst/>
              <a:ahLst/>
              <a:cxnLst/>
              <a:rect l="l" t="t" r="r" b="b"/>
              <a:pathLst>
                <a:path w="355600" h="325119">
                  <a:moveTo>
                    <a:pt x="10032" y="0"/>
                  </a:moveTo>
                  <a:lnTo>
                    <a:pt x="4825" y="1650"/>
                  </a:lnTo>
                  <a:lnTo>
                    <a:pt x="1269" y="6603"/>
                  </a:lnTo>
                  <a:lnTo>
                    <a:pt x="0" y="14477"/>
                  </a:lnTo>
                  <a:lnTo>
                    <a:pt x="0" y="176783"/>
                  </a:lnTo>
                  <a:lnTo>
                    <a:pt x="45465" y="152400"/>
                  </a:lnTo>
                  <a:lnTo>
                    <a:pt x="338709" y="323088"/>
                  </a:lnTo>
                  <a:lnTo>
                    <a:pt x="345059" y="324993"/>
                  </a:lnTo>
                  <a:lnTo>
                    <a:pt x="350265" y="323342"/>
                  </a:lnTo>
                  <a:lnTo>
                    <a:pt x="353822" y="318388"/>
                  </a:lnTo>
                  <a:lnTo>
                    <a:pt x="355091" y="310514"/>
                  </a:lnTo>
                  <a:lnTo>
                    <a:pt x="355091" y="221106"/>
                  </a:lnTo>
                  <a:lnTo>
                    <a:pt x="16382" y="2031"/>
                  </a:lnTo>
                  <a:lnTo>
                    <a:pt x="10032" y="0"/>
                  </a:lnTo>
                  <a:close/>
                </a:path>
              </a:pathLst>
            </a:custGeom>
            <a:solidFill>
              <a:srgbClr val="E9EA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" name="object 1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450080" y="2438399"/>
              <a:ext cx="233679" cy="162560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378960" y="2865119"/>
              <a:ext cx="264032" cy="233171"/>
            </a:xfrm>
            <a:prstGeom prst="rect">
              <a:avLst/>
            </a:prstGeom>
          </p:spPr>
        </p:pic>
        <p:sp>
          <p:nvSpPr>
            <p:cNvPr id="17" name="object 17"/>
            <p:cNvSpPr/>
            <p:nvPr/>
          </p:nvSpPr>
          <p:spPr>
            <a:xfrm>
              <a:off x="4490720" y="2692399"/>
              <a:ext cx="243840" cy="314960"/>
            </a:xfrm>
            <a:custGeom>
              <a:avLst/>
              <a:gdLst/>
              <a:ahLst/>
              <a:cxnLst/>
              <a:rect l="l" t="t" r="r" b="b"/>
              <a:pathLst>
                <a:path w="243839" h="314960">
                  <a:moveTo>
                    <a:pt x="10159" y="0"/>
                  </a:moveTo>
                  <a:lnTo>
                    <a:pt x="4825" y="1651"/>
                  </a:lnTo>
                  <a:lnTo>
                    <a:pt x="1269" y="6604"/>
                  </a:lnTo>
                  <a:lnTo>
                    <a:pt x="0" y="14351"/>
                  </a:lnTo>
                  <a:lnTo>
                    <a:pt x="0" y="103124"/>
                  </a:lnTo>
                  <a:lnTo>
                    <a:pt x="197738" y="237871"/>
                  </a:lnTo>
                  <a:lnTo>
                    <a:pt x="243839" y="314579"/>
                  </a:lnTo>
                  <a:lnTo>
                    <a:pt x="243839" y="153416"/>
                  </a:lnTo>
                  <a:lnTo>
                    <a:pt x="16637" y="2032"/>
                  </a:lnTo>
                  <a:lnTo>
                    <a:pt x="10159" y="0"/>
                  </a:lnTo>
                  <a:close/>
                </a:path>
              </a:pathLst>
            </a:custGeom>
            <a:solidFill>
              <a:srgbClr val="E9EA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8" name="object 1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541520" y="2743199"/>
              <a:ext cx="132079" cy="101600"/>
            </a:xfrm>
            <a:prstGeom prst="rect">
              <a:avLst/>
            </a:prstGeom>
          </p:spPr>
        </p:pic>
        <p:sp>
          <p:nvSpPr>
            <p:cNvPr id="19" name="object 19"/>
            <p:cNvSpPr/>
            <p:nvPr/>
          </p:nvSpPr>
          <p:spPr>
            <a:xfrm>
              <a:off x="4378960" y="3088639"/>
              <a:ext cx="355600" cy="386080"/>
            </a:xfrm>
            <a:custGeom>
              <a:avLst/>
              <a:gdLst/>
              <a:ahLst/>
              <a:cxnLst/>
              <a:rect l="l" t="t" r="r" b="b"/>
              <a:pathLst>
                <a:path w="355600" h="386079">
                  <a:moveTo>
                    <a:pt x="10032" y="0"/>
                  </a:moveTo>
                  <a:lnTo>
                    <a:pt x="4825" y="1650"/>
                  </a:lnTo>
                  <a:lnTo>
                    <a:pt x="1269" y="6731"/>
                  </a:lnTo>
                  <a:lnTo>
                    <a:pt x="0" y="14605"/>
                  </a:lnTo>
                  <a:lnTo>
                    <a:pt x="0" y="104901"/>
                  </a:lnTo>
                  <a:lnTo>
                    <a:pt x="309372" y="307720"/>
                  </a:lnTo>
                  <a:lnTo>
                    <a:pt x="355091" y="385699"/>
                  </a:lnTo>
                  <a:lnTo>
                    <a:pt x="355091" y="221995"/>
                  </a:lnTo>
                  <a:lnTo>
                    <a:pt x="16510" y="2031"/>
                  </a:lnTo>
                  <a:lnTo>
                    <a:pt x="10032" y="0"/>
                  </a:lnTo>
                  <a:close/>
                </a:path>
              </a:pathLst>
            </a:custGeom>
            <a:solidFill>
              <a:srgbClr val="E9EA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0" name="object 2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429760" y="3149599"/>
              <a:ext cx="223520" cy="182880"/>
            </a:xfrm>
            <a:prstGeom prst="rect">
              <a:avLst/>
            </a:prstGeom>
          </p:spPr>
        </p:pic>
        <p:sp>
          <p:nvSpPr>
            <p:cNvPr id="21" name="object 21"/>
            <p:cNvSpPr/>
            <p:nvPr/>
          </p:nvSpPr>
          <p:spPr>
            <a:xfrm>
              <a:off x="4378960" y="3332479"/>
              <a:ext cx="355600" cy="274320"/>
            </a:xfrm>
            <a:custGeom>
              <a:avLst/>
              <a:gdLst/>
              <a:ahLst/>
              <a:cxnLst/>
              <a:rect l="l" t="t" r="r" b="b"/>
              <a:pathLst>
                <a:path w="355600" h="274320">
                  <a:moveTo>
                    <a:pt x="31496" y="33401"/>
                  </a:moveTo>
                  <a:lnTo>
                    <a:pt x="26035" y="30353"/>
                  </a:lnTo>
                  <a:lnTo>
                    <a:pt x="26035" y="71501"/>
                  </a:lnTo>
                  <a:lnTo>
                    <a:pt x="31496" y="74549"/>
                  </a:lnTo>
                  <a:lnTo>
                    <a:pt x="31496" y="33401"/>
                  </a:lnTo>
                  <a:close/>
                </a:path>
                <a:path w="355600" h="274320">
                  <a:moveTo>
                    <a:pt x="355473" y="217170"/>
                  </a:moveTo>
                  <a:lnTo>
                    <a:pt x="353822" y="207645"/>
                  </a:lnTo>
                  <a:lnTo>
                    <a:pt x="350139" y="199009"/>
                  </a:lnTo>
                  <a:lnTo>
                    <a:pt x="336727" y="191058"/>
                  </a:lnTo>
                  <a:lnTo>
                    <a:pt x="342011" y="195580"/>
                  </a:lnTo>
                  <a:lnTo>
                    <a:pt x="346202" y="201041"/>
                  </a:lnTo>
                  <a:lnTo>
                    <a:pt x="348869" y="207391"/>
                  </a:lnTo>
                  <a:lnTo>
                    <a:pt x="350139" y="214249"/>
                  </a:lnTo>
                  <a:lnTo>
                    <a:pt x="350139" y="265938"/>
                  </a:lnTo>
                  <a:lnTo>
                    <a:pt x="18923" y="82804"/>
                  </a:lnTo>
                  <a:lnTo>
                    <a:pt x="5334" y="59690"/>
                  </a:lnTo>
                  <a:lnTo>
                    <a:pt x="5334" y="7874"/>
                  </a:lnTo>
                  <a:lnTo>
                    <a:pt x="11430" y="4445"/>
                  </a:lnTo>
                  <a:lnTo>
                    <a:pt x="335991" y="190627"/>
                  </a:lnTo>
                  <a:lnTo>
                    <a:pt x="22225" y="4445"/>
                  </a:lnTo>
                  <a:lnTo>
                    <a:pt x="11557" y="0"/>
                  </a:lnTo>
                  <a:lnTo>
                    <a:pt x="5588" y="1143"/>
                  </a:lnTo>
                  <a:lnTo>
                    <a:pt x="1524" y="5715"/>
                  </a:lnTo>
                  <a:lnTo>
                    <a:pt x="0" y="13335"/>
                  </a:lnTo>
                  <a:lnTo>
                    <a:pt x="0" y="56515"/>
                  </a:lnTo>
                  <a:lnTo>
                    <a:pt x="18923" y="89027"/>
                  </a:lnTo>
                  <a:lnTo>
                    <a:pt x="336677" y="271399"/>
                  </a:lnTo>
                  <a:lnTo>
                    <a:pt x="344043" y="273812"/>
                  </a:lnTo>
                  <a:lnTo>
                    <a:pt x="350012" y="272542"/>
                  </a:lnTo>
                  <a:lnTo>
                    <a:pt x="352806" y="269367"/>
                  </a:lnTo>
                  <a:lnTo>
                    <a:pt x="353949" y="267970"/>
                  </a:lnTo>
                  <a:lnTo>
                    <a:pt x="354355" y="265938"/>
                  </a:lnTo>
                  <a:lnTo>
                    <a:pt x="355473" y="260477"/>
                  </a:lnTo>
                  <a:lnTo>
                    <a:pt x="355473" y="217170"/>
                  </a:lnTo>
                  <a:close/>
                </a:path>
              </a:pathLst>
            </a:custGeom>
            <a:solidFill>
              <a:srgbClr val="E9EA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2" name="object 22"/>
          <p:cNvGrpSpPr/>
          <p:nvPr/>
        </p:nvGrpSpPr>
        <p:grpSpPr>
          <a:xfrm>
            <a:off x="5130800" y="2133599"/>
            <a:ext cx="426720" cy="1106805"/>
            <a:chOff x="5130800" y="2133599"/>
            <a:chExt cx="426720" cy="1106805"/>
          </a:xfrm>
        </p:grpSpPr>
        <p:sp>
          <p:nvSpPr>
            <p:cNvPr id="23" name="object 23"/>
            <p:cNvSpPr/>
            <p:nvPr/>
          </p:nvSpPr>
          <p:spPr>
            <a:xfrm>
              <a:off x="5191760" y="3027679"/>
              <a:ext cx="365760" cy="212725"/>
            </a:xfrm>
            <a:custGeom>
              <a:avLst/>
              <a:gdLst/>
              <a:ahLst/>
              <a:cxnLst/>
              <a:rect l="l" t="t" r="r" b="b"/>
              <a:pathLst>
                <a:path w="365760" h="212725">
                  <a:moveTo>
                    <a:pt x="182752" y="0"/>
                  </a:moveTo>
                  <a:lnTo>
                    <a:pt x="124967" y="5461"/>
                  </a:lnTo>
                  <a:lnTo>
                    <a:pt x="74802" y="20574"/>
                  </a:lnTo>
                  <a:lnTo>
                    <a:pt x="35305" y="43561"/>
                  </a:lnTo>
                  <a:lnTo>
                    <a:pt x="9270" y="72771"/>
                  </a:lnTo>
                  <a:lnTo>
                    <a:pt x="0" y="106425"/>
                  </a:lnTo>
                  <a:lnTo>
                    <a:pt x="9270" y="139954"/>
                  </a:lnTo>
                  <a:lnTo>
                    <a:pt x="35305" y="169163"/>
                  </a:lnTo>
                  <a:lnTo>
                    <a:pt x="74802" y="192278"/>
                  </a:lnTo>
                  <a:lnTo>
                    <a:pt x="124967" y="207391"/>
                  </a:lnTo>
                  <a:lnTo>
                    <a:pt x="182752" y="212725"/>
                  </a:lnTo>
                  <a:lnTo>
                    <a:pt x="240537" y="207391"/>
                  </a:lnTo>
                  <a:lnTo>
                    <a:pt x="290702" y="192278"/>
                  </a:lnTo>
                  <a:lnTo>
                    <a:pt x="330326" y="169163"/>
                  </a:lnTo>
                  <a:lnTo>
                    <a:pt x="356235" y="139954"/>
                  </a:lnTo>
                  <a:lnTo>
                    <a:pt x="365505" y="106425"/>
                  </a:lnTo>
                  <a:lnTo>
                    <a:pt x="356235" y="72771"/>
                  </a:lnTo>
                  <a:lnTo>
                    <a:pt x="330326" y="43561"/>
                  </a:lnTo>
                  <a:lnTo>
                    <a:pt x="290702" y="20574"/>
                  </a:lnTo>
                  <a:lnTo>
                    <a:pt x="240537" y="5461"/>
                  </a:lnTo>
                  <a:lnTo>
                    <a:pt x="182752" y="0"/>
                  </a:lnTo>
                  <a:close/>
                </a:path>
              </a:pathLst>
            </a:custGeom>
            <a:solidFill>
              <a:srgbClr val="D5D7E4">
                <a:alpha val="39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4" name="object 24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273039" y="3068319"/>
              <a:ext cx="213360" cy="121919"/>
            </a:xfrm>
            <a:prstGeom prst="rect">
              <a:avLst/>
            </a:prstGeom>
          </p:spPr>
        </p:pic>
        <p:sp>
          <p:nvSpPr>
            <p:cNvPr id="25" name="object 25"/>
            <p:cNvSpPr/>
            <p:nvPr/>
          </p:nvSpPr>
          <p:spPr>
            <a:xfrm>
              <a:off x="5293360" y="2590799"/>
              <a:ext cx="182880" cy="528320"/>
            </a:xfrm>
            <a:custGeom>
              <a:avLst/>
              <a:gdLst/>
              <a:ahLst/>
              <a:cxnLst/>
              <a:rect l="l" t="t" r="r" b="b"/>
              <a:pathLst>
                <a:path w="182879" h="528319">
                  <a:moveTo>
                    <a:pt x="3175" y="0"/>
                  </a:moveTo>
                  <a:lnTo>
                    <a:pt x="0" y="266446"/>
                  </a:lnTo>
                  <a:lnTo>
                    <a:pt x="5334" y="311912"/>
                  </a:lnTo>
                  <a:lnTo>
                    <a:pt x="17017" y="384429"/>
                  </a:lnTo>
                  <a:lnTo>
                    <a:pt x="34036" y="481203"/>
                  </a:lnTo>
                  <a:lnTo>
                    <a:pt x="51562" y="487045"/>
                  </a:lnTo>
                  <a:lnTo>
                    <a:pt x="60705" y="486156"/>
                  </a:lnTo>
                  <a:lnTo>
                    <a:pt x="69468" y="482727"/>
                  </a:lnTo>
                  <a:lnTo>
                    <a:pt x="72770" y="408813"/>
                  </a:lnTo>
                  <a:lnTo>
                    <a:pt x="74294" y="352171"/>
                  </a:lnTo>
                  <a:lnTo>
                    <a:pt x="73278" y="313944"/>
                  </a:lnTo>
                  <a:lnTo>
                    <a:pt x="71881" y="304038"/>
                  </a:lnTo>
                  <a:lnTo>
                    <a:pt x="69976" y="294259"/>
                  </a:lnTo>
                  <a:lnTo>
                    <a:pt x="67563" y="284607"/>
                  </a:lnTo>
                  <a:lnTo>
                    <a:pt x="64642" y="274955"/>
                  </a:lnTo>
                  <a:lnTo>
                    <a:pt x="78231" y="103124"/>
                  </a:lnTo>
                  <a:lnTo>
                    <a:pt x="83565" y="102743"/>
                  </a:lnTo>
                  <a:lnTo>
                    <a:pt x="90677" y="182880"/>
                  </a:lnTo>
                  <a:lnTo>
                    <a:pt x="96900" y="244983"/>
                  </a:lnTo>
                  <a:lnTo>
                    <a:pt x="102235" y="287528"/>
                  </a:lnTo>
                  <a:lnTo>
                    <a:pt x="105537" y="307721"/>
                  </a:lnTo>
                  <a:lnTo>
                    <a:pt x="108457" y="329057"/>
                  </a:lnTo>
                  <a:lnTo>
                    <a:pt x="118237" y="383032"/>
                  </a:lnTo>
                  <a:lnTo>
                    <a:pt x="148081" y="522986"/>
                  </a:lnTo>
                  <a:lnTo>
                    <a:pt x="164337" y="527939"/>
                  </a:lnTo>
                  <a:lnTo>
                    <a:pt x="172847" y="526669"/>
                  </a:lnTo>
                  <a:lnTo>
                    <a:pt x="180720" y="522986"/>
                  </a:lnTo>
                  <a:lnTo>
                    <a:pt x="182499" y="457962"/>
                  </a:lnTo>
                  <a:lnTo>
                    <a:pt x="182752" y="405130"/>
                  </a:lnTo>
                  <a:lnTo>
                    <a:pt x="180720" y="364236"/>
                  </a:lnTo>
                  <a:lnTo>
                    <a:pt x="176656" y="337058"/>
                  </a:lnTo>
                  <a:lnTo>
                    <a:pt x="172592" y="314579"/>
                  </a:lnTo>
                  <a:lnTo>
                    <a:pt x="168148" y="293497"/>
                  </a:lnTo>
                  <a:lnTo>
                    <a:pt x="168782" y="260604"/>
                  </a:lnTo>
                  <a:lnTo>
                    <a:pt x="169799" y="228473"/>
                  </a:lnTo>
                  <a:lnTo>
                    <a:pt x="171450" y="194183"/>
                  </a:lnTo>
                  <a:lnTo>
                    <a:pt x="179450" y="70993"/>
                  </a:lnTo>
                  <a:lnTo>
                    <a:pt x="180720" y="45847"/>
                  </a:lnTo>
                  <a:lnTo>
                    <a:pt x="3175" y="0"/>
                  </a:lnTo>
                  <a:close/>
                </a:path>
              </a:pathLst>
            </a:custGeom>
            <a:solidFill>
              <a:srgbClr val="00B5D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6" name="object 26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130800" y="2265679"/>
              <a:ext cx="325120" cy="304800"/>
            </a:xfrm>
            <a:prstGeom prst="rect">
              <a:avLst/>
            </a:prstGeom>
          </p:spPr>
        </p:pic>
        <p:sp>
          <p:nvSpPr>
            <p:cNvPr id="27" name="object 27"/>
            <p:cNvSpPr/>
            <p:nvPr/>
          </p:nvSpPr>
          <p:spPr>
            <a:xfrm>
              <a:off x="5293360" y="2285999"/>
              <a:ext cx="193040" cy="375920"/>
            </a:xfrm>
            <a:custGeom>
              <a:avLst/>
              <a:gdLst/>
              <a:ahLst/>
              <a:cxnLst/>
              <a:rect l="l" t="t" r="r" b="b"/>
              <a:pathLst>
                <a:path w="193039" h="375919">
                  <a:moveTo>
                    <a:pt x="41910" y="0"/>
                  </a:moveTo>
                  <a:lnTo>
                    <a:pt x="11684" y="34036"/>
                  </a:lnTo>
                  <a:lnTo>
                    <a:pt x="2666" y="73660"/>
                  </a:lnTo>
                  <a:lnTo>
                    <a:pt x="0" y="128524"/>
                  </a:lnTo>
                  <a:lnTo>
                    <a:pt x="253" y="174752"/>
                  </a:lnTo>
                  <a:lnTo>
                    <a:pt x="0" y="306070"/>
                  </a:lnTo>
                  <a:lnTo>
                    <a:pt x="21589" y="338836"/>
                  </a:lnTo>
                  <a:lnTo>
                    <a:pt x="72643" y="367919"/>
                  </a:lnTo>
                  <a:lnTo>
                    <a:pt x="119125" y="375412"/>
                  </a:lnTo>
                  <a:lnTo>
                    <a:pt x="139700" y="372618"/>
                  </a:lnTo>
                  <a:lnTo>
                    <a:pt x="155320" y="368300"/>
                  </a:lnTo>
                  <a:lnTo>
                    <a:pt x="168782" y="362585"/>
                  </a:lnTo>
                  <a:lnTo>
                    <a:pt x="179577" y="354965"/>
                  </a:lnTo>
                  <a:lnTo>
                    <a:pt x="187070" y="344932"/>
                  </a:lnTo>
                  <a:lnTo>
                    <a:pt x="183895" y="314071"/>
                  </a:lnTo>
                  <a:lnTo>
                    <a:pt x="178942" y="273177"/>
                  </a:lnTo>
                  <a:lnTo>
                    <a:pt x="175513" y="230759"/>
                  </a:lnTo>
                  <a:lnTo>
                    <a:pt x="176402" y="195453"/>
                  </a:lnTo>
                  <a:lnTo>
                    <a:pt x="180848" y="168148"/>
                  </a:lnTo>
                  <a:lnTo>
                    <a:pt x="189737" y="119887"/>
                  </a:lnTo>
                  <a:lnTo>
                    <a:pt x="192404" y="96647"/>
                  </a:lnTo>
                  <a:lnTo>
                    <a:pt x="192531" y="78612"/>
                  </a:lnTo>
                  <a:lnTo>
                    <a:pt x="189229" y="68326"/>
                  </a:lnTo>
                  <a:lnTo>
                    <a:pt x="182372" y="61849"/>
                  </a:lnTo>
                  <a:lnTo>
                    <a:pt x="171957" y="55118"/>
                  </a:lnTo>
                  <a:lnTo>
                    <a:pt x="164591" y="49911"/>
                  </a:lnTo>
                  <a:lnTo>
                    <a:pt x="149098" y="40386"/>
                  </a:lnTo>
                  <a:lnTo>
                    <a:pt x="141097" y="36068"/>
                  </a:lnTo>
                  <a:lnTo>
                    <a:pt x="135636" y="43053"/>
                  </a:lnTo>
                  <a:lnTo>
                    <a:pt x="120268" y="58928"/>
                  </a:lnTo>
                  <a:lnTo>
                    <a:pt x="96774" y="75437"/>
                  </a:lnTo>
                  <a:lnTo>
                    <a:pt x="67055" y="84836"/>
                  </a:lnTo>
                  <a:lnTo>
                    <a:pt x="59309" y="69977"/>
                  </a:lnTo>
                  <a:lnTo>
                    <a:pt x="56895" y="48514"/>
                  </a:lnTo>
                  <a:lnTo>
                    <a:pt x="60578" y="26924"/>
                  </a:lnTo>
                  <a:lnTo>
                    <a:pt x="70992" y="10922"/>
                  </a:lnTo>
                  <a:lnTo>
                    <a:pt x="68199" y="8890"/>
                  </a:lnTo>
                  <a:lnTo>
                    <a:pt x="60832" y="4445"/>
                  </a:lnTo>
                  <a:lnTo>
                    <a:pt x="51435" y="635"/>
                  </a:lnTo>
                  <a:lnTo>
                    <a:pt x="41910" y="0"/>
                  </a:lnTo>
                  <a:close/>
                </a:path>
              </a:pathLst>
            </a:custGeom>
            <a:solidFill>
              <a:srgbClr val="F4F4F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8" name="object 28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334000" y="2143759"/>
              <a:ext cx="126237" cy="156337"/>
            </a:xfrm>
            <a:prstGeom prst="rect">
              <a:avLst/>
            </a:prstGeom>
          </p:spPr>
        </p:pic>
        <p:sp>
          <p:nvSpPr>
            <p:cNvPr id="29" name="object 29"/>
            <p:cNvSpPr/>
            <p:nvPr/>
          </p:nvSpPr>
          <p:spPr>
            <a:xfrm>
              <a:off x="5453761" y="2360421"/>
              <a:ext cx="73025" cy="342265"/>
            </a:xfrm>
            <a:custGeom>
              <a:avLst/>
              <a:gdLst/>
              <a:ahLst/>
              <a:cxnLst/>
              <a:rect l="l" t="t" r="r" b="b"/>
              <a:pathLst>
                <a:path w="73025" h="342264">
                  <a:moveTo>
                    <a:pt x="19938" y="0"/>
                  </a:moveTo>
                  <a:lnTo>
                    <a:pt x="11556" y="4571"/>
                  </a:lnTo>
                  <a:lnTo>
                    <a:pt x="5714" y="10794"/>
                  </a:lnTo>
                  <a:lnTo>
                    <a:pt x="1650" y="18287"/>
                  </a:lnTo>
                  <a:lnTo>
                    <a:pt x="0" y="27939"/>
                  </a:lnTo>
                  <a:lnTo>
                    <a:pt x="1524" y="40767"/>
                  </a:lnTo>
                  <a:lnTo>
                    <a:pt x="6603" y="60198"/>
                  </a:lnTo>
                  <a:lnTo>
                    <a:pt x="13842" y="86232"/>
                  </a:lnTo>
                  <a:lnTo>
                    <a:pt x="21336" y="115062"/>
                  </a:lnTo>
                  <a:lnTo>
                    <a:pt x="27050" y="142748"/>
                  </a:lnTo>
                  <a:lnTo>
                    <a:pt x="28955" y="164464"/>
                  </a:lnTo>
                  <a:lnTo>
                    <a:pt x="28955" y="186181"/>
                  </a:lnTo>
                  <a:lnTo>
                    <a:pt x="23494" y="229235"/>
                  </a:lnTo>
                  <a:lnTo>
                    <a:pt x="11811" y="272161"/>
                  </a:lnTo>
                  <a:lnTo>
                    <a:pt x="0" y="301751"/>
                  </a:lnTo>
                  <a:lnTo>
                    <a:pt x="0" y="312674"/>
                  </a:lnTo>
                  <a:lnTo>
                    <a:pt x="6096" y="329183"/>
                  </a:lnTo>
                  <a:lnTo>
                    <a:pt x="14224" y="342011"/>
                  </a:lnTo>
                  <a:lnTo>
                    <a:pt x="20192" y="341502"/>
                  </a:lnTo>
                  <a:lnTo>
                    <a:pt x="32892" y="309499"/>
                  </a:lnTo>
                  <a:lnTo>
                    <a:pt x="44830" y="284733"/>
                  </a:lnTo>
                  <a:lnTo>
                    <a:pt x="64388" y="231394"/>
                  </a:lnTo>
                  <a:lnTo>
                    <a:pt x="71754" y="187325"/>
                  </a:lnTo>
                  <a:lnTo>
                    <a:pt x="72771" y="165100"/>
                  </a:lnTo>
                  <a:lnTo>
                    <a:pt x="68072" y="112902"/>
                  </a:lnTo>
                  <a:lnTo>
                    <a:pt x="55244" y="54229"/>
                  </a:lnTo>
                  <a:lnTo>
                    <a:pt x="38353" y="9398"/>
                  </a:lnTo>
                  <a:lnTo>
                    <a:pt x="19938" y="0"/>
                  </a:lnTo>
                  <a:close/>
                </a:path>
              </a:pathLst>
            </a:custGeom>
            <a:solidFill>
              <a:srgbClr val="9C634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0" name="object 30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5344159" y="2133599"/>
              <a:ext cx="131699" cy="131572"/>
            </a:xfrm>
            <a:prstGeom prst="rect">
              <a:avLst/>
            </a:prstGeom>
          </p:spPr>
        </p:pic>
        <p:pic>
          <p:nvPicPr>
            <p:cNvPr id="31" name="object 31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5445759" y="2336799"/>
              <a:ext cx="81278" cy="111760"/>
            </a:xfrm>
            <a:prstGeom prst="rect">
              <a:avLst/>
            </a:prstGeom>
          </p:spPr>
        </p:pic>
        <p:sp>
          <p:nvSpPr>
            <p:cNvPr id="32" name="object 32"/>
            <p:cNvSpPr/>
            <p:nvPr/>
          </p:nvSpPr>
          <p:spPr>
            <a:xfrm>
              <a:off x="5273039" y="2285999"/>
              <a:ext cx="60960" cy="101600"/>
            </a:xfrm>
            <a:custGeom>
              <a:avLst/>
              <a:gdLst/>
              <a:ahLst/>
              <a:cxnLst/>
              <a:rect l="l" t="t" r="r" b="b"/>
              <a:pathLst>
                <a:path w="60960" h="101600">
                  <a:moveTo>
                    <a:pt x="60960" y="0"/>
                  </a:moveTo>
                  <a:lnTo>
                    <a:pt x="36195" y="14478"/>
                  </a:lnTo>
                  <a:lnTo>
                    <a:pt x="17145" y="43434"/>
                  </a:lnTo>
                  <a:lnTo>
                    <a:pt x="4825" y="74422"/>
                  </a:lnTo>
                  <a:lnTo>
                    <a:pt x="0" y="94868"/>
                  </a:lnTo>
                  <a:lnTo>
                    <a:pt x="6096" y="99568"/>
                  </a:lnTo>
                  <a:lnTo>
                    <a:pt x="13970" y="101218"/>
                  </a:lnTo>
                  <a:lnTo>
                    <a:pt x="20574" y="101346"/>
                  </a:lnTo>
                  <a:lnTo>
                    <a:pt x="23495" y="101218"/>
                  </a:lnTo>
                  <a:lnTo>
                    <a:pt x="23875" y="92964"/>
                  </a:lnTo>
                  <a:lnTo>
                    <a:pt x="25908" y="73152"/>
                  </a:lnTo>
                  <a:lnTo>
                    <a:pt x="38226" y="28448"/>
                  </a:lnTo>
                  <a:lnTo>
                    <a:pt x="54483" y="6477"/>
                  </a:lnTo>
                  <a:lnTo>
                    <a:pt x="60960" y="0"/>
                  </a:lnTo>
                  <a:close/>
                </a:path>
              </a:pathLst>
            </a:custGeom>
            <a:solidFill>
              <a:srgbClr val="ECECE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33" name="object 33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3464559" y="3098799"/>
            <a:ext cx="680720" cy="1148080"/>
          </a:xfrm>
          <a:prstGeom prst="rect">
            <a:avLst/>
          </a:prstGeom>
        </p:spPr>
      </p:pic>
      <p:grpSp>
        <p:nvGrpSpPr>
          <p:cNvPr id="34" name="object 34"/>
          <p:cNvGrpSpPr/>
          <p:nvPr/>
        </p:nvGrpSpPr>
        <p:grpSpPr>
          <a:xfrm>
            <a:off x="3484879" y="2580639"/>
            <a:ext cx="416559" cy="447040"/>
            <a:chOff x="3484879" y="2580639"/>
            <a:chExt cx="416559" cy="447040"/>
          </a:xfrm>
        </p:grpSpPr>
        <p:pic>
          <p:nvPicPr>
            <p:cNvPr id="35" name="object 35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3731005" y="2918205"/>
              <a:ext cx="170434" cy="98806"/>
            </a:xfrm>
            <a:prstGeom prst="rect">
              <a:avLst/>
            </a:prstGeom>
          </p:spPr>
        </p:pic>
        <p:sp>
          <p:nvSpPr>
            <p:cNvPr id="36" name="object 36"/>
            <p:cNvSpPr/>
            <p:nvPr/>
          </p:nvSpPr>
          <p:spPr>
            <a:xfrm>
              <a:off x="3505199" y="2580639"/>
              <a:ext cx="395605" cy="401320"/>
            </a:xfrm>
            <a:custGeom>
              <a:avLst/>
              <a:gdLst/>
              <a:ahLst/>
              <a:cxnLst/>
              <a:rect l="l" t="t" r="r" b="b"/>
              <a:pathLst>
                <a:path w="395604" h="401319">
                  <a:moveTo>
                    <a:pt x="44703" y="0"/>
                  </a:moveTo>
                  <a:lnTo>
                    <a:pt x="37719" y="2031"/>
                  </a:lnTo>
                  <a:lnTo>
                    <a:pt x="35178" y="3301"/>
                  </a:lnTo>
                  <a:lnTo>
                    <a:pt x="34036" y="4190"/>
                  </a:lnTo>
                  <a:lnTo>
                    <a:pt x="0" y="23621"/>
                  </a:lnTo>
                  <a:lnTo>
                    <a:pt x="26415" y="54482"/>
                  </a:lnTo>
                  <a:lnTo>
                    <a:pt x="26415" y="181356"/>
                  </a:lnTo>
                  <a:lnTo>
                    <a:pt x="29210" y="197612"/>
                  </a:lnTo>
                  <a:lnTo>
                    <a:pt x="35687" y="212597"/>
                  </a:lnTo>
                  <a:lnTo>
                    <a:pt x="45465" y="225678"/>
                  </a:lnTo>
                  <a:lnTo>
                    <a:pt x="58165" y="236219"/>
                  </a:lnTo>
                  <a:lnTo>
                    <a:pt x="153288" y="295782"/>
                  </a:lnTo>
                  <a:lnTo>
                    <a:pt x="179197" y="354838"/>
                  </a:lnTo>
                  <a:lnTo>
                    <a:pt x="151891" y="400812"/>
                  </a:lnTo>
                  <a:lnTo>
                    <a:pt x="189864" y="379221"/>
                  </a:lnTo>
                  <a:lnTo>
                    <a:pt x="225805" y="337565"/>
                  </a:lnTo>
                  <a:lnTo>
                    <a:pt x="395477" y="337565"/>
                  </a:lnTo>
                  <a:lnTo>
                    <a:pt x="395477" y="235838"/>
                  </a:lnTo>
                  <a:lnTo>
                    <a:pt x="392684" y="219582"/>
                  </a:lnTo>
                  <a:lnTo>
                    <a:pt x="386207" y="204596"/>
                  </a:lnTo>
                  <a:lnTo>
                    <a:pt x="376427" y="191515"/>
                  </a:lnTo>
                  <a:lnTo>
                    <a:pt x="363727" y="180975"/>
                  </a:lnTo>
                  <a:lnTo>
                    <a:pt x="58038" y="5206"/>
                  </a:lnTo>
                  <a:lnTo>
                    <a:pt x="52197" y="1143"/>
                  </a:lnTo>
                  <a:lnTo>
                    <a:pt x="44703" y="0"/>
                  </a:lnTo>
                  <a:close/>
                </a:path>
              </a:pathLst>
            </a:custGeom>
            <a:solidFill>
              <a:srgbClr val="FF7A7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3484879" y="2600959"/>
              <a:ext cx="375285" cy="426720"/>
            </a:xfrm>
            <a:custGeom>
              <a:avLst/>
              <a:gdLst/>
              <a:ahLst/>
              <a:cxnLst/>
              <a:rect l="l" t="t" r="r" b="b"/>
              <a:pathLst>
                <a:path w="375285" h="426719">
                  <a:moveTo>
                    <a:pt x="19685" y="0"/>
                  </a:moveTo>
                  <a:lnTo>
                    <a:pt x="9398" y="2031"/>
                  </a:lnTo>
                  <a:lnTo>
                    <a:pt x="2540" y="9906"/>
                  </a:lnTo>
                  <a:lnTo>
                    <a:pt x="0" y="23113"/>
                  </a:lnTo>
                  <a:lnTo>
                    <a:pt x="0" y="185293"/>
                  </a:lnTo>
                  <a:lnTo>
                    <a:pt x="19304" y="230758"/>
                  </a:lnTo>
                  <a:lnTo>
                    <a:pt x="129032" y="302894"/>
                  </a:lnTo>
                  <a:lnTo>
                    <a:pt x="166243" y="388493"/>
                  </a:lnTo>
                  <a:lnTo>
                    <a:pt x="202819" y="345694"/>
                  </a:lnTo>
                  <a:lnTo>
                    <a:pt x="343027" y="422148"/>
                  </a:lnTo>
                  <a:lnTo>
                    <a:pt x="355600" y="426466"/>
                  </a:lnTo>
                  <a:lnTo>
                    <a:pt x="365887" y="424433"/>
                  </a:lnTo>
                  <a:lnTo>
                    <a:pt x="372745" y="416560"/>
                  </a:lnTo>
                  <a:lnTo>
                    <a:pt x="375285" y="403351"/>
                  </a:lnTo>
                  <a:lnTo>
                    <a:pt x="375285" y="241173"/>
                  </a:lnTo>
                  <a:lnTo>
                    <a:pt x="355981" y="195706"/>
                  </a:lnTo>
                  <a:lnTo>
                    <a:pt x="32258" y="4318"/>
                  </a:lnTo>
                  <a:lnTo>
                    <a:pt x="19685" y="0"/>
                  </a:lnTo>
                  <a:close/>
                </a:path>
              </a:pathLst>
            </a:custGeom>
            <a:solidFill>
              <a:srgbClr val="E16C6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38" name="object 38"/>
          <p:cNvGrpSpPr/>
          <p:nvPr/>
        </p:nvGrpSpPr>
        <p:grpSpPr>
          <a:xfrm>
            <a:off x="5222240" y="1595119"/>
            <a:ext cx="406400" cy="436880"/>
            <a:chOff x="5222240" y="1595119"/>
            <a:chExt cx="406400" cy="436880"/>
          </a:xfrm>
        </p:grpSpPr>
        <p:pic>
          <p:nvPicPr>
            <p:cNvPr id="39" name="object 39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5457952" y="1932939"/>
              <a:ext cx="170180" cy="98806"/>
            </a:xfrm>
            <a:prstGeom prst="rect">
              <a:avLst/>
            </a:prstGeom>
          </p:spPr>
        </p:pic>
        <p:sp>
          <p:nvSpPr>
            <p:cNvPr id="40" name="object 40"/>
            <p:cNvSpPr/>
            <p:nvPr/>
          </p:nvSpPr>
          <p:spPr>
            <a:xfrm>
              <a:off x="5232400" y="1595119"/>
              <a:ext cx="394970" cy="401320"/>
            </a:xfrm>
            <a:custGeom>
              <a:avLst/>
              <a:gdLst/>
              <a:ahLst/>
              <a:cxnLst/>
              <a:rect l="l" t="t" r="r" b="b"/>
              <a:pathLst>
                <a:path w="394970" h="401319">
                  <a:moveTo>
                    <a:pt x="44576" y="0"/>
                  </a:moveTo>
                  <a:lnTo>
                    <a:pt x="36322" y="2539"/>
                  </a:lnTo>
                  <a:lnTo>
                    <a:pt x="34036" y="4190"/>
                  </a:lnTo>
                  <a:lnTo>
                    <a:pt x="0" y="23622"/>
                  </a:lnTo>
                  <a:lnTo>
                    <a:pt x="26288" y="54482"/>
                  </a:lnTo>
                  <a:lnTo>
                    <a:pt x="26288" y="181482"/>
                  </a:lnTo>
                  <a:lnTo>
                    <a:pt x="29210" y="197738"/>
                  </a:lnTo>
                  <a:lnTo>
                    <a:pt x="35560" y="212725"/>
                  </a:lnTo>
                  <a:lnTo>
                    <a:pt x="45338" y="225805"/>
                  </a:lnTo>
                  <a:lnTo>
                    <a:pt x="57912" y="236347"/>
                  </a:lnTo>
                  <a:lnTo>
                    <a:pt x="153035" y="296037"/>
                  </a:lnTo>
                  <a:lnTo>
                    <a:pt x="178942" y="354964"/>
                  </a:lnTo>
                  <a:lnTo>
                    <a:pt x="151764" y="401065"/>
                  </a:lnTo>
                  <a:lnTo>
                    <a:pt x="189611" y="379475"/>
                  </a:lnTo>
                  <a:lnTo>
                    <a:pt x="225551" y="337819"/>
                  </a:lnTo>
                  <a:lnTo>
                    <a:pt x="394970" y="337819"/>
                  </a:lnTo>
                  <a:lnTo>
                    <a:pt x="394970" y="236347"/>
                  </a:lnTo>
                  <a:lnTo>
                    <a:pt x="392175" y="219963"/>
                  </a:lnTo>
                  <a:lnTo>
                    <a:pt x="385825" y="204977"/>
                  </a:lnTo>
                  <a:lnTo>
                    <a:pt x="376047" y="191769"/>
                  </a:lnTo>
                  <a:lnTo>
                    <a:pt x="363220" y="181101"/>
                  </a:lnTo>
                  <a:lnTo>
                    <a:pt x="58038" y="5334"/>
                  </a:lnTo>
                  <a:lnTo>
                    <a:pt x="52070" y="1142"/>
                  </a:lnTo>
                  <a:lnTo>
                    <a:pt x="44576" y="0"/>
                  </a:lnTo>
                  <a:close/>
                </a:path>
              </a:pathLst>
            </a:custGeom>
            <a:solidFill>
              <a:srgbClr val="007AB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5222240" y="1615439"/>
              <a:ext cx="375285" cy="416559"/>
            </a:xfrm>
            <a:custGeom>
              <a:avLst/>
              <a:gdLst/>
              <a:ahLst/>
              <a:cxnLst/>
              <a:rect l="l" t="t" r="r" b="b"/>
              <a:pathLst>
                <a:path w="375285" h="416560">
                  <a:moveTo>
                    <a:pt x="19685" y="0"/>
                  </a:moveTo>
                  <a:lnTo>
                    <a:pt x="9398" y="2032"/>
                  </a:lnTo>
                  <a:lnTo>
                    <a:pt x="2539" y="9779"/>
                  </a:lnTo>
                  <a:lnTo>
                    <a:pt x="0" y="22606"/>
                  </a:lnTo>
                  <a:lnTo>
                    <a:pt x="0" y="180721"/>
                  </a:lnTo>
                  <a:lnTo>
                    <a:pt x="19304" y="225044"/>
                  </a:lnTo>
                  <a:lnTo>
                    <a:pt x="129159" y="295656"/>
                  </a:lnTo>
                  <a:lnTo>
                    <a:pt x="166370" y="379349"/>
                  </a:lnTo>
                  <a:lnTo>
                    <a:pt x="202946" y="337566"/>
                  </a:lnTo>
                  <a:lnTo>
                    <a:pt x="343154" y="412242"/>
                  </a:lnTo>
                  <a:lnTo>
                    <a:pt x="355726" y="416433"/>
                  </a:lnTo>
                  <a:lnTo>
                    <a:pt x="365887" y="414401"/>
                  </a:lnTo>
                  <a:lnTo>
                    <a:pt x="372872" y="406781"/>
                  </a:lnTo>
                  <a:lnTo>
                    <a:pt x="375285" y="393954"/>
                  </a:lnTo>
                  <a:lnTo>
                    <a:pt x="375285" y="235712"/>
                  </a:lnTo>
                  <a:lnTo>
                    <a:pt x="355981" y="191135"/>
                  </a:lnTo>
                  <a:lnTo>
                    <a:pt x="32258" y="4191"/>
                  </a:lnTo>
                  <a:lnTo>
                    <a:pt x="19685" y="0"/>
                  </a:lnTo>
                  <a:close/>
                </a:path>
              </a:pathLst>
            </a:custGeom>
            <a:solidFill>
              <a:srgbClr val="00B5D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5283200" y="1737359"/>
              <a:ext cx="233679" cy="162560"/>
            </a:xfrm>
            <a:custGeom>
              <a:avLst/>
              <a:gdLst/>
              <a:ahLst/>
              <a:cxnLst/>
              <a:rect l="l" t="t" r="r" b="b"/>
              <a:pathLst>
                <a:path w="233679" h="162560">
                  <a:moveTo>
                    <a:pt x="45466" y="41148"/>
                  </a:moveTo>
                  <a:lnTo>
                    <a:pt x="22733" y="2921"/>
                  </a:lnTo>
                  <a:lnTo>
                    <a:pt x="14097" y="0"/>
                  </a:lnTo>
                  <a:lnTo>
                    <a:pt x="6604" y="1397"/>
                  </a:lnTo>
                  <a:lnTo>
                    <a:pt x="1651" y="6985"/>
                  </a:lnTo>
                  <a:lnTo>
                    <a:pt x="0" y="15621"/>
                  </a:lnTo>
                  <a:lnTo>
                    <a:pt x="1651" y="26162"/>
                  </a:lnTo>
                  <a:lnTo>
                    <a:pt x="6731" y="37465"/>
                  </a:lnTo>
                  <a:lnTo>
                    <a:pt x="14224" y="47244"/>
                  </a:lnTo>
                  <a:lnTo>
                    <a:pt x="22733" y="53848"/>
                  </a:lnTo>
                  <a:lnTo>
                    <a:pt x="31369" y="56896"/>
                  </a:lnTo>
                  <a:lnTo>
                    <a:pt x="38862" y="55499"/>
                  </a:lnTo>
                  <a:lnTo>
                    <a:pt x="43815" y="49784"/>
                  </a:lnTo>
                  <a:lnTo>
                    <a:pt x="45466" y="41148"/>
                  </a:lnTo>
                  <a:close/>
                </a:path>
                <a:path w="233679" h="162560">
                  <a:moveTo>
                    <a:pt x="147447" y="95123"/>
                  </a:moveTo>
                  <a:lnTo>
                    <a:pt x="124714" y="56642"/>
                  </a:lnTo>
                  <a:lnTo>
                    <a:pt x="116205" y="53594"/>
                  </a:lnTo>
                  <a:lnTo>
                    <a:pt x="108585" y="54991"/>
                  </a:lnTo>
                  <a:lnTo>
                    <a:pt x="103632" y="60706"/>
                  </a:lnTo>
                  <a:lnTo>
                    <a:pt x="101854" y="69342"/>
                  </a:lnTo>
                  <a:lnTo>
                    <a:pt x="103505" y="79895"/>
                  </a:lnTo>
                  <a:lnTo>
                    <a:pt x="108458" y="91186"/>
                  </a:lnTo>
                  <a:lnTo>
                    <a:pt x="116078" y="101092"/>
                  </a:lnTo>
                  <a:lnTo>
                    <a:pt x="124587" y="107823"/>
                  </a:lnTo>
                  <a:lnTo>
                    <a:pt x="133223" y="110756"/>
                  </a:lnTo>
                  <a:lnTo>
                    <a:pt x="140716" y="109474"/>
                  </a:lnTo>
                  <a:lnTo>
                    <a:pt x="145796" y="103771"/>
                  </a:lnTo>
                  <a:lnTo>
                    <a:pt x="147447" y="95123"/>
                  </a:lnTo>
                  <a:close/>
                </a:path>
                <a:path w="233679" h="162560">
                  <a:moveTo>
                    <a:pt x="233553" y="146812"/>
                  </a:moveTo>
                  <a:lnTo>
                    <a:pt x="210693" y="108585"/>
                  </a:lnTo>
                  <a:lnTo>
                    <a:pt x="202184" y="105664"/>
                  </a:lnTo>
                  <a:lnTo>
                    <a:pt x="194691" y="107061"/>
                  </a:lnTo>
                  <a:lnTo>
                    <a:pt x="189738" y="112649"/>
                  </a:lnTo>
                  <a:lnTo>
                    <a:pt x="188087" y="121285"/>
                  </a:lnTo>
                  <a:lnTo>
                    <a:pt x="189738" y="131826"/>
                  </a:lnTo>
                  <a:lnTo>
                    <a:pt x="194691" y="143129"/>
                  </a:lnTo>
                  <a:lnTo>
                    <a:pt x="202311" y="152908"/>
                  </a:lnTo>
                  <a:lnTo>
                    <a:pt x="210820" y="159639"/>
                  </a:lnTo>
                  <a:lnTo>
                    <a:pt x="219329" y="162560"/>
                  </a:lnTo>
                  <a:lnTo>
                    <a:pt x="226822" y="161163"/>
                  </a:lnTo>
                  <a:lnTo>
                    <a:pt x="231902" y="155448"/>
                  </a:lnTo>
                  <a:lnTo>
                    <a:pt x="233553" y="14681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43" name="object 43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4937759" y="2001519"/>
            <a:ext cx="132079" cy="162560"/>
          </a:xfrm>
          <a:prstGeom prst="rect">
            <a:avLst/>
          </a:prstGeom>
        </p:spPr>
      </p:pic>
      <p:pic>
        <p:nvPicPr>
          <p:cNvPr id="44" name="object 44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419946" y="4834555"/>
            <a:ext cx="680236" cy="180741"/>
          </a:xfrm>
          <a:prstGeom prst="rect">
            <a:avLst/>
          </a:prstGeom>
        </p:spPr>
      </p:pic>
      <p:sp>
        <p:nvSpPr>
          <p:cNvPr id="45" name="object 45"/>
          <p:cNvSpPr txBox="1"/>
          <p:nvPr/>
        </p:nvSpPr>
        <p:spPr>
          <a:xfrm>
            <a:off x="6903466" y="4827830"/>
            <a:ext cx="1645920" cy="2101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393E50"/>
                </a:solidFill>
                <a:latin typeface="Tahoma"/>
                <a:cs typeface="Tahoma"/>
              </a:rPr>
              <a:t>©</a:t>
            </a:r>
            <a:r>
              <a:rPr sz="1200" spc="-210" dirty="0">
                <a:solidFill>
                  <a:srgbClr val="393E50"/>
                </a:solidFill>
                <a:latin typeface="Tahoma"/>
                <a:cs typeface="Tahoma"/>
              </a:rPr>
              <a:t> </a:t>
            </a:r>
            <a:r>
              <a:rPr sz="1200" spc="-20" dirty="0">
                <a:solidFill>
                  <a:srgbClr val="393E50"/>
                </a:solidFill>
                <a:latin typeface="Tahoma"/>
                <a:cs typeface="Tahoma"/>
              </a:rPr>
              <a:t>202</a:t>
            </a:r>
            <a:r>
              <a:rPr sz="1200" dirty="0">
                <a:solidFill>
                  <a:srgbClr val="393E50"/>
                </a:solidFill>
                <a:latin typeface="Tahoma"/>
                <a:cs typeface="Tahoma"/>
              </a:rPr>
              <a:t>2</a:t>
            </a:r>
            <a:r>
              <a:rPr sz="1200" spc="90" dirty="0">
                <a:solidFill>
                  <a:srgbClr val="393E50"/>
                </a:solidFill>
                <a:latin typeface="Tahoma"/>
                <a:cs typeface="Tahoma"/>
              </a:rPr>
              <a:t> B</a:t>
            </a:r>
            <a:r>
              <a:rPr sz="1200" spc="-30" dirty="0">
                <a:solidFill>
                  <a:srgbClr val="393E50"/>
                </a:solidFill>
                <a:latin typeface="Tahoma"/>
                <a:cs typeface="Tahoma"/>
              </a:rPr>
              <a:t>h</a:t>
            </a:r>
            <a:r>
              <a:rPr sz="1200" spc="5" dirty="0">
                <a:solidFill>
                  <a:srgbClr val="393E50"/>
                </a:solidFill>
                <a:latin typeface="Tahoma"/>
                <a:cs typeface="Tahoma"/>
              </a:rPr>
              <a:t>a</a:t>
            </a:r>
            <a:r>
              <a:rPr sz="1200" spc="-35" dirty="0">
                <a:solidFill>
                  <a:srgbClr val="393E50"/>
                </a:solidFill>
                <a:latin typeface="Tahoma"/>
                <a:cs typeface="Tahoma"/>
              </a:rPr>
              <a:t>nu</a:t>
            </a:r>
            <a:r>
              <a:rPr sz="1200" spc="25" dirty="0">
                <a:solidFill>
                  <a:srgbClr val="393E50"/>
                </a:solidFill>
                <a:latin typeface="Tahoma"/>
                <a:cs typeface="Tahoma"/>
              </a:rPr>
              <a:t>s</a:t>
            </a:r>
            <a:r>
              <a:rPr sz="1200" spc="5" dirty="0">
                <a:solidFill>
                  <a:srgbClr val="393E50"/>
                </a:solidFill>
                <a:latin typeface="Tahoma"/>
                <a:cs typeface="Tahoma"/>
              </a:rPr>
              <a:t>a</a:t>
            </a:r>
            <a:r>
              <a:rPr sz="1200" spc="30" dirty="0">
                <a:solidFill>
                  <a:srgbClr val="393E50"/>
                </a:solidFill>
                <a:latin typeface="Tahoma"/>
                <a:cs typeface="Tahoma"/>
              </a:rPr>
              <a:t>m</a:t>
            </a:r>
            <a:r>
              <a:rPr sz="1200" spc="10" dirty="0">
                <a:solidFill>
                  <a:srgbClr val="393E50"/>
                </a:solidFill>
                <a:latin typeface="Tahoma"/>
                <a:cs typeface="Tahoma"/>
              </a:rPr>
              <a:t>a</a:t>
            </a:r>
            <a:r>
              <a:rPr sz="1200" spc="-100" dirty="0">
                <a:solidFill>
                  <a:srgbClr val="393E50"/>
                </a:solidFill>
                <a:latin typeface="Tahoma"/>
                <a:cs typeface="Tahoma"/>
              </a:rPr>
              <a:t>j</a:t>
            </a:r>
            <a:r>
              <a:rPr sz="1200" spc="-45" dirty="0">
                <a:solidFill>
                  <a:srgbClr val="393E50"/>
                </a:solidFill>
                <a:latin typeface="Tahoma"/>
                <a:cs typeface="Tahoma"/>
              </a:rPr>
              <a:t>.</a:t>
            </a:r>
            <a:r>
              <a:rPr sz="1200" spc="-15" dirty="0">
                <a:solidFill>
                  <a:srgbClr val="393E50"/>
                </a:solidFill>
                <a:latin typeface="Tahoma"/>
                <a:cs typeface="Tahoma"/>
              </a:rPr>
              <a:t>o</a:t>
            </a:r>
            <a:r>
              <a:rPr sz="1200" spc="-114" dirty="0">
                <a:solidFill>
                  <a:srgbClr val="393E50"/>
                </a:solidFill>
                <a:latin typeface="Tahoma"/>
                <a:cs typeface="Tahoma"/>
              </a:rPr>
              <a:t>r</a:t>
            </a:r>
            <a:r>
              <a:rPr sz="1200" dirty="0">
                <a:solidFill>
                  <a:srgbClr val="393E50"/>
                </a:solidFill>
                <a:latin typeface="Tahoma"/>
                <a:cs typeface="Tahoma"/>
              </a:rPr>
              <a:t>g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46" name="object 46"/>
          <p:cNvSpPr txBox="1"/>
          <p:nvPr/>
        </p:nvSpPr>
        <p:spPr>
          <a:xfrm>
            <a:off x="8996044" y="4919270"/>
            <a:ext cx="166370" cy="2101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fld id="{81D60167-4931-47E6-BA6A-407CBD079E47}" type="slidenum">
              <a:rPr sz="1200" dirty="0">
                <a:solidFill>
                  <a:srgbClr val="FFFFFF"/>
                </a:solidFill>
                <a:latin typeface="Tahoma"/>
                <a:cs typeface="Tahoma"/>
              </a:rPr>
              <a:t>5</a:t>
            </a:fld>
            <a:endParaRPr sz="12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42594" y="409574"/>
            <a:ext cx="3977006" cy="69121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4400" spc="-5" dirty="0">
                <a:latin typeface="Raleway" panose="020B0503030101060003" pitchFamily="34" charset="0"/>
                <a:cs typeface="Times New Roman"/>
              </a:rPr>
              <a:t>BOSS</a:t>
            </a:r>
            <a:r>
              <a:rPr sz="4400" spc="-180" dirty="0">
                <a:latin typeface="Raleway" panose="020B0503030101060003" pitchFamily="34" charset="0"/>
                <a:cs typeface="Times New Roman"/>
              </a:rPr>
              <a:t> </a:t>
            </a:r>
            <a:r>
              <a:rPr sz="4400" spc="-10" dirty="0">
                <a:latin typeface="Raleway" panose="020B0503030101060003" pitchFamily="34" charset="0"/>
                <a:cs typeface="Times New Roman"/>
              </a:rPr>
              <a:t>Process</a:t>
            </a:r>
            <a:endParaRPr sz="4400" dirty="0">
              <a:latin typeface="Raleway" panose="020B0503030101060003" pitchFamily="34" charset="0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33069" y="1301813"/>
            <a:ext cx="623570" cy="2590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b="1" spc="-55" dirty="0">
                <a:solidFill>
                  <a:srgbClr val="007AB8"/>
                </a:solidFill>
                <a:latin typeface="Raleway" panose="020B0503030101060003" pitchFamily="34" charset="0"/>
                <a:cs typeface="Tahoma"/>
              </a:rPr>
              <a:t>S</a:t>
            </a:r>
            <a:r>
              <a:rPr sz="1600" b="1" spc="-105" dirty="0">
                <a:solidFill>
                  <a:srgbClr val="007AB8"/>
                </a:solidFill>
                <a:latin typeface="Raleway" panose="020B0503030101060003" pitchFamily="34" charset="0"/>
                <a:cs typeface="Tahoma"/>
              </a:rPr>
              <a:t>t</a:t>
            </a:r>
            <a:r>
              <a:rPr sz="1600" b="1" spc="-75" dirty="0">
                <a:solidFill>
                  <a:srgbClr val="007AB8"/>
                </a:solidFill>
                <a:latin typeface="Raleway" panose="020B0503030101060003" pitchFamily="34" charset="0"/>
                <a:cs typeface="Tahoma"/>
              </a:rPr>
              <a:t>e</a:t>
            </a:r>
            <a:r>
              <a:rPr sz="1600" b="1" dirty="0">
                <a:solidFill>
                  <a:srgbClr val="007AB8"/>
                </a:solidFill>
                <a:latin typeface="Raleway" panose="020B0503030101060003" pitchFamily="34" charset="0"/>
                <a:cs typeface="Tahoma"/>
              </a:rPr>
              <a:t>p</a:t>
            </a:r>
            <a:r>
              <a:rPr sz="1600" b="1" spc="-195" dirty="0">
                <a:solidFill>
                  <a:srgbClr val="007AB8"/>
                </a:solidFill>
                <a:latin typeface="Raleway" panose="020B0503030101060003" pitchFamily="34" charset="0"/>
                <a:cs typeface="Tahoma"/>
              </a:rPr>
              <a:t> </a:t>
            </a:r>
            <a:r>
              <a:rPr sz="1600" b="1" dirty="0">
                <a:solidFill>
                  <a:srgbClr val="007AB8"/>
                </a:solidFill>
                <a:latin typeface="Raleway" panose="020B0503030101060003" pitchFamily="34" charset="0"/>
                <a:cs typeface="Tahoma"/>
              </a:rPr>
              <a:t>1</a:t>
            </a:r>
            <a:endParaRPr sz="1600" dirty="0">
              <a:latin typeface="Raleway" panose="020B0503030101060003" pitchFamily="34" charset="0"/>
              <a:cs typeface="Tahoma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46405" y="1891093"/>
            <a:ext cx="623570" cy="2590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b="1" spc="-55" dirty="0">
                <a:solidFill>
                  <a:srgbClr val="007AB8"/>
                </a:solidFill>
                <a:latin typeface="Raleway" panose="020B0503030101060003" pitchFamily="34" charset="0"/>
                <a:cs typeface="Tahoma"/>
              </a:rPr>
              <a:t>S</a:t>
            </a:r>
            <a:r>
              <a:rPr sz="1600" b="1" spc="-105" dirty="0">
                <a:solidFill>
                  <a:srgbClr val="007AB8"/>
                </a:solidFill>
                <a:latin typeface="Raleway" panose="020B0503030101060003" pitchFamily="34" charset="0"/>
                <a:cs typeface="Tahoma"/>
              </a:rPr>
              <a:t>t</a:t>
            </a:r>
            <a:r>
              <a:rPr sz="1600" b="1" spc="-75" dirty="0">
                <a:solidFill>
                  <a:srgbClr val="007AB8"/>
                </a:solidFill>
                <a:latin typeface="Raleway" panose="020B0503030101060003" pitchFamily="34" charset="0"/>
                <a:cs typeface="Tahoma"/>
              </a:rPr>
              <a:t>e</a:t>
            </a:r>
            <a:r>
              <a:rPr sz="1600" b="1" dirty="0">
                <a:solidFill>
                  <a:srgbClr val="007AB8"/>
                </a:solidFill>
                <a:latin typeface="Raleway" panose="020B0503030101060003" pitchFamily="34" charset="0"/>
                <a:cs typeface="Tahoma"/>
              </a:rPr>
              <a:t>p</a:t>
            </a:r>
            <a:r>
              <a:rPr sz="1600" b="1" spc="-195" dirty="0">
                <a:solidFill>
                  <a:srgbClr val="007AB8"/>
                </a:solidFill>
                <a:latin typeface="Raleway" panose="020B0503030101060003" pitchFamily="34" charset="0"/>
                <a:cs typeface="Tahoma"/>
              </a:rPr>
              <a:t> </a:t>
            </a:r>
            <a:r>
              <a:rPr sz="1600" b="1" dirty="0">
                <a:solidFill>
                  <a:srgbClr val="007AB8"/>
                </a:solidFill>
                <a:latin typeface="Raleway" panose="020B0503030101060003" pitchFamily="34" charset="0"/>
                <a:cs typeface="Tahoma"/>
              </a:rPr>
              <a:t>2</a:t>
            </a:r>
            <a:endParaRPr sz="1600" dirty="0">
              <a:latin typeface="Raleway" panose="020B0503030101060003" pitchFamily="34" charset="0"/>
              <a:cs typeface="Tahoma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38467" y="2492692"/>
            <a:ext cx="623570" cy="2590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b="1" spc="-55" dirty="0">
                <a:solidFill>
                  <a:srgbClr val="007AB8"/>
                </a:solidFill>
                <a:latin typeface="Raleway" panose="020B0503030101060003" pitchFamily="34" charset="0"/>
                <a:cs typeface="Tahoma"/>
              </a:rPr>
              <a:t>S</a:t>
            </a:r>
            <a:r>
              <a:rPr sz="1600" b="1" spc="-110" dirty="0">
                <a:solidFill>
                  <a:srgbClr val="007AB8"/>
                </a:solidFill>
                <a:latin typeface="Raleway" panose="020B0503030101060003" pitchFamily="34" charset="0"/>
                <a:cs typeface="Tahoma"/>
              </a:rPr>
              <a:t>t</a:t>
            </a:r>
            <a:r>
              <a:rPr sz="1600" b="1" spc="-75" dirty="0">
                <a:solidFill>
                  <a:srgbClr val="007AB8"/>
                </a:solidFill>
                <a:latin typeface="Raleway" panose="020B0503030101060003" pitchFamily="34" charset="0"/>
                <a:cs typeface="Tahoma"/>
              </a:rPr>
              <a:t>e</a:t>
            </a:r>
            <a:r>
              <a:rPr sz="1600" b="1" dirty="0">
                <a:solidFill>
                  <a:srgbClr val="007AB8"/>
                </a:solidFill>
                <a:latin typeface="Raleway" panose="020B0503030101060003" pitchFamily="34" charset="0"/>
                <a:cs typeface="Tahoma"/>
              </a:rPr>
              <a:t>p</a:t>
            </a:r>
            <a:r>
              <a:rPr sz="1600" b="1" spc="-195" dirty="0">
                <a:solidFill>
                  <a:srgbClr val="007AB8"/>
                </a:solidFill>
                <a:latin typeface="Raleway" panose="020B0503030101060003" pitchFamily="34" charset="0"/>
                <a:cs typeface="Tahoma"/>
              </a:rPr>
              <a:t> </a:t>
            </a:r>
            <a:r>
              <a:rPr sz="1600" b="1" dirty="0">
                <a:solidFill>
                  <a:srgbClr val="007AB8"/>
                </a:solidFill>
                <a:latin typeface="Raleway" panose="020B0503030101060003" pitchFamily="34" charset="0"/>
                <a:cs typeface="Tahoma"/>
              </a:rPr>
              <a:t>3</a:t>
            </a:r>
            <a:endParaRPr sz="1600" dirty="0">
              <a:latin typeface="Raleway" panose="020B0503030101060003" pitchFamily="34" charset="0"/>
              <a:cs typeface="Tahoma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451802" y="3048698"/>
            <a:ext cx="623570" cy="2590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b="1" spc="-55" dirty="0">
                <a:solidFill>
                  <a:srgbClr val="007AB8"/>
                </a:solidFill>
                <a:latin typeface="Raleway" panose="020B0503030101060003" pitchFamily="34" charset="0"/>
                <a:cs typeface="Tahoma"/>
              </a:rPr>
              <a:t>S</a:t>
            </a:r>
            <a:r>
              <a:rPr sz="1600" b="1" spc="-105" dirty="0">
                <a:solidFill>
                  <a:srgbClr val="007AB8"/>
                </a:solidFill>
                <a:latin typeface="Raleway" panose="020B0503030101060003" pitchFamily="34" charset="0"/>
                <a:cs typeface="Tahoma"/>
              </a:rPr>
              <a:t>t</a:t>
            </a:r>
            <a:r>
              <a:rPr sz="1600" b="1" spc="-75" dirty="0">
                <a:solidFill>
                  <a:srgbClr val="007AB8"/>
                </a:solidFill>
                <a:latin typeface="Raleway" panose="020B0503030101060003" pitchFamily="34" charset="0"/>
                <a:cs typeface="Tahoma"/>
              </a:rPr>
              <a:t>e</a:t>
            </a:r>
            <a:r>
              <a:rPr sz="1600" b="1" dirty="0">
                <a:solidFill>
                  <a:srgbClr val="007AB8"/>
                </a:solidFill>
                <a:latin typeface="Raleway" panose="020B0503030101060003" pitchFamily="34" charset="0"/>
                <a:cs typeface="Tahoma"/>
              </a:rPr>
              <a:t>p</a:t>
            </a:r>
            <a:r>
              <a:rPr sz="1600" b="1" spc="-195" dirty="0">
                <a:solidFill>
                  <a:srgbClr val="007AB8"/>
                </a:solidFill>
                <a:latin typeface="Raleway" panose="020B0503030101060003" pitchFamily="34" charset="0"/>
                <a:cs typeface="Tahoma"/>
              </a:rPr>
              <a:t> </a:t>
            </a:r>
            <a:r>
              <a:rPr sz="1600" b="1" dirty="0">
                <a:solidFill>
                  <a:srgbClr val="007AB8"/>
                </a:solidFill>
                <a:latin typeface="Raleway" panose="020B0503030101060003" pitchFamily="34" charset="0"/>
                <a:cs typeface="Tahoma"/>
              </a:rPr>
              <a:t>4</a:t>
            </a:r>
            <a:endParaRPr sz="1600" dirty="0">
              <a:latin typeface="Raleway" panose="020B0503030101060003" pitchFamily="34" charset="0"/>
              <a:cs typeface="Tahoma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451167" y="4193857"/>
            <a:ext cx="622935" cy="2590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b="1" spc="-55" dirty="0">
                <a:solidFill>
                  <a:srgbClr val="007AB8"/>
                </a:solidFill>
                <a:latin typeface="Raleway" panose="020B0503030101060003" pitchFamily="34" charset="0"/>
                <a:cs typeface="Tahoma"/>
              </a:rPr>
              <a:t>S</a:t>
            </a:r>
            <a:r>
              <a:rPr sz="1600" b="1" spc="-110" dirty="0">
                <a:solidFill>
                  <a:srgbClr val="007AB8"/>
                </a:solidFill>
                <a:latin typeface="Raleway" panose="020B0503030101060003" pitchFamily="34" charset="0"/>
                <a:cs typeface="Tahoma"/>
              </a:rPr>
              <a:t>t</a:t>
            </a:r>
            <a:r>
              <a:rPr sz="1600" b="1" spc="-70" dirty="0">
                <a:solidFill>
                  <a:srgbClr val="007AB8"/>
                </a:solidFill>
                <a:latin typeface="Raleway" panose="020B0503030101060003" pitchFamily="34" charset="0"/>
                <a:cs typeface="Tahoma"/>
              </a:rPr>
              <a:t>e</a:t>
            </a:r>
            <a:r>
              <a:rPr sz="1600" b="1" dirty="0">
                <a:solidFill>
                  <a:srgbClr val="007AB8"/>
                </a:solidFill>
                <a:latin typeface="Raleway" panose="020B0503030101060003" pitchFamily="34" charset="0"/>
                <a:cs typeface="Tahoma"/>
              </a:rPr>
              <a:t>p</a:t>
            </a:r>
            <a:r>
              <a:rPr sz="1600" b="1" spc="-200" dirty="0">
                <a:solidFill>
                  <a:srgbClr val="007AB8"/>
                </a:solidFill>
                <a:latin typeface="Raleway" panose="020B0503030101060003" pitchFamily="34" charset="0"/>
                <a:cs typeface="Tahoma"/>
              </a:rPr>
              <a:t> </a:t>
            </a:r>
            <a:r>
              <a:rPr sz="1600" b="1" dirty="0">
                <a:solidFill>
                  <a:srgbClr val="007AB8"/>
                </a:solidFill>
                <a:latin typeface="Raleway" panose="020B0503030101060003" pitchFamily="34" charset="0"/>
                <a:cs typeface="Tahoma"/>
              </a:rPr>
              <a:t>6</a:t>
            </a:r>
            <a:endParaRPr sz="1600" dirty="0">
              <a:latin typeface="Raleway" panose="020B0503030101060003" pitchFamily="34" charset="0"/>
              <a:cs typeface="Tahoma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450215" y="3607498"/>
            <a:ext cx="622935" cy="2590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b="1" spc="-55" dirty="0">
                <a:solidFill>
                  <a:srgbClr val="007AB8"/>
                </a:solidFill>
                <a:latin typeface="Raleway" panose="020B0503030101060003" pitchFamily="34" charset="0"/>
                <a:cs typeface="Tahoma"/>
              </a:rPr>
              <a:t>S</a:t>
            </a:r>
            <a:r>
              <a:rPr sz="1600" b="1" spc="-110" dirty="0">
                <a:solidFill>
                  <a:srgbClr val="007AB8"/>
                </a:solidFill>
                <a:latin typeface="Raleway" panose="020B0503030101060003" pitchFamily="34" charset="0"/>
                <a:cs typeface="Tahoma"/>
              </a:rPr>
              <a:t>t</a:t>
            </a:r>
            <a:r>
              <a:rPr sz="1600" b="1" spc="-70" dirty="0">
                <a:solidFill>
                  <a:srgbClr val="007AB8"/>
                </a:solidFill>
                <a:latin typeface="Raleway" panose="020B0503030101060003" pitchFamily="34" charset="0"/>
                <a:cs typeface="Tahoma"/>
              </a:rPr>
              <a:t>e</a:t>
            </a:r>
            <a:r>
              <a:rPr sz="1600" b="1" dirty="0">
                <a:solidFill>
                  <a:srgbClr val="007AB8"/>
                </a:solidFill>
                <a:latin typeface="Raleway" panose="020B0503030101060003" pitchFamily="34" charset="0"/>
                <a:cs typeface="Tahoma"/>
              </a:rPr>
              <a:t>p</a:t>
            </a:r>
            <a:r>
              <a:rPr sz="1600" b="1" spc="-200" dirty="0">
                <a:solidFill>
                  <a:srgbClr val="007AB8"/>
                </a:solidFill>
                <a:latin typeface="Raleway" panose="020B0503030101060003" pitchFamily="34" charset="0"/>
                <a:cs typeface="Tahoma"/>
              </a:rPr>
              <a:t> </a:t>
            </a:r>
            <a:r>
              <a:rPr sz="1600" b="1" dirty="0">
                <a:solidFill>
                  <a:srgbClr val="007AB8"/>
                </a:solidFill>
                <a:latin typeface="Raleway" panose="020B0503030101060003" pitchFamily="34" charset="0"/>
                <a:cs typeface="Tahoma"/>
              </a:rPr>
              <a:t>5</a:t>
            </a:r>
            <a:endParaRPr sz="1600" dirty="0">
              <a:latin typeface="Raleway" panose="020B0503030101060003" pitchFamily="34" charset="0"/>
              <a:cs typeface="Tahoma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819910" y="1235010"/>
            <a:ext cx="6226810" cy="363317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3020" marR="184785">
              <a:lnSpc>
                <a:spcPct val="112799"/>
              </a:lnSpc>
              <a:spcBef>
                <a:spcPts val="95"/>
              </a:spcBef>
            </a:pPr>
            <a:r>
              <a:rPr lang="en-US" sz="1600" spc="-40" dirty="0" err="1">
                <a:solidFill>
                  <a:srgbClr val="007AB8"/>
                </a:solidFill>
                <a:latin typeface="Times New Roman"/>
                <a:cs typeface="Times New Roman"/>
              </a:rPr>
              <a:t>Bhanusamaj</a:t>
            </a:r>
            <a:r>
              <a:rPr lang="en-US" sz="1600" spc="-30" dirty="0">
                <a:solidFill>
                  <a:srgbClr val="007AB8"/>
                </a:solidFill>
                <a:latin typeface="Times New Roman"/>
                <a:cs typeface="Times New Roman"/>
              </a:rPr>
              <a:t> </a:t>
            </a:r>
            <a:r>
              <a:rPr lang="en-US" sz="1600" spc="65" dirty="0">
                <a:solidFill>
                  <a:srgbClr val="007AB8"/>
                </a:solidFill>
                <a:latin typeface="Times New Roman"/>
                <a:cs typeface="Times New Roman"/>
              </a:rPr>
              <a:t>collects</a:t>
            </a:r>
            <a:r>
              <a:rPr lang="en-US" sz="1600" spc="-145" dirty="0">
                <a:solidFill>
                  <a:srgbClr val="007AB8"/>
                </a:solidFill>
                <a:latin typeface="Times New Roman"/>
                <a:cs typeface="Times New Roman"/>
              </a:rPr>
              <a:t> </a:t>
            </a:r>
            <a:r>
              <a:rPr lang="en-US" sz="1600" spc="-10" dirty="0">
                <a:solidFill>
                  <a:srgbClr val="007AB8"/>
                </a:solidFill>
                <a:latin typeface="Times New Roman"/>
                <a:cs typeface="Times New Roman"/>
              </a:rPr>
              <a:t>data</a:t>
            </a:r>
            <a:r>
              <a:rPr lang="en-US" sz="1600" spc="-229" dirty="0">
                <a:solidFill>
                  <a:srgbClr val="007AB8"/>
                </a:solidFill>
                <a:latin typeface="Times New Roman"/>
                <a:cs typeface="Times New Roman"/>
              </a:rPr>
              <a:t> </a:t>
            </a:r>
            <a:r>
              <a:rPr lang="en-US" sz="1600" spc="-5" dirty="0">
                <a:solidFill>
                  <a:srgbClr val="007AB8"/>
                </a:solidFill>
                <a:latin typeface="Times New Roman"/>
                <a:cs typeface="Times New Roman"/>
              </a:rPr>
              <a:t>of</a:t>
            </a:r>
            <a:r>
              <a:rPr lang="en-US" sz="1600" spc="-210" dirty="0">
                <a:solidFill>
                  <a:srgbClr val="007AB8"/>
                </a:solidFill>
                <a:latin typeface="Times New Roman"/>
                <a:cs typeface="Times New Roman"/>
              </a:rPr>
              <a:t> </a:t>
            </a:r>
            <a:r>
              <a:rPr lang="en-US" sz="1600" spc="10" dirty="0">
                <a:solidFill>
                  <a:srgbClr val="007AB8"/>
                </a:solidFill>
                <a:latin typeface="Times New Roman"/>
                <a:cs typeface="Times New Roman"/>
              </a:rPr>
              <a:t>all</a:t>
            </a:r>
            <a:r>
              <a:rPr lang="en-US" sz="1600" spc="-200" dirty="0">
                <a:solidFill>
                  <a:srgbClr val="007AB8"/>
                </a:solidFill>
                <a:latin typeface="Times New Roman"/>
                <a:cs typeface="Times New Roman"/>
              </a:rPr>
              <a:t> </a:t>
            </a:r>
            <a:r>
              <a:rPr lang="en-US" sz="1600" spc="-45" dirty="0">
                <a:solidFill>
                  <a:srgbClr val="007AB8"/>
                </a:solidFill>
                <a:latin typeface="Times New Roman"/>
                <a:cs typeface="Times New Roman"/>
              </a:rPr>
              <a:t>the</a:t>
            </a:r>
            <a:r>
              <a:rPr lang="en-US" sz="1600" spc="-70" dirty="0">
                <a:solidFill>
                  <a:srgbClr val="007AB8"/>
                </a:solidFill>
                <a:latin typeface="Times New Roman"/>
                <a:cs typeface="Times New Roman"/>
              </a:rPr>
              <a:t> </a:t>
            </a:r>
            <a:r>
              <a:rPr lang="en-US" sz="1600" spc="-30" dirty="0">
                <a:solidFill>
                  <a:srgbClr val="007AB8"/>
                </a:solidFill>
                <a:latin typeface="Times New Roman"/>
                <a:cs typeface="Times New Roman"/>
              </a:rPr>
              <a:t>students</a:t>
            </a:r>
            <a:r>
              <a:rPr lang="en-US" sz="1600" spc="185" dirty="0">
                <a:solidFill>
                  <a:srgbClr val="007AB8"/>
                </a:solidFill>
                <a:latin typeface="Times New Roman"/>
                <a:cs typeface="Times New Roman"/>
              </a:rPr>
              <a:t> </a:t>
            </a:r>
            <a:r>
              <a:rPr lang="en-US" sz="1600" spc="-30" dirty="0">
                <a:solidFill>
                  <a:srgbClr val="007AB8"/>
                </a:solidFill>
                <a:latin typeface="Times New Roman"/>
                <a:cs typeface="Times New Roman"/>
              </a:rPr>
              <a:t>going</a:t>
            </a:r>
            <a:r>
              <a:rPr lang="en-US" sz="1600" spc="-75" dirty="0">
                <a:solidFill>
                  <a:srgbClr val="007AB8"/>
                </a:solidFill>
                <a:latin typeface="Times New Roman"/>
                <a:cs typeface="Times New Roman"/>
              </a:rPr>
              <a:t> </a:t>
            </a:r>
            <a:r>
              <a:rPr lang="en-US" sz="1600" spc="15" dirty="0" err="1">
                <a:solidFill>
                  <a:srgbClr val="007AB8"/>
                </a:solidFill>
                <a:latin typeface="Times New Roman"/>
                <a:cs typeface="Times New Roman"/>
              </a:rPr>
              <a:t>abroadfor</a:t>
            </a:r>
            <a:r>
              <a:rPr lang="en-US" sz="1600" spc="-130" dirty="0">
                <a:solidFill>
                  <a:srgbClr val="007AB8"/>
                </a:solidFill>
                <a:latin typeface="Times New Roman"/>
                <a:cs typeface="Times New Roman"/>
              </a:rPr>
              <a:t> </a:t>
            </a:r>
            <a:r>
              <a:rPr lang="en-US" sz="1600" spc="-10" dirty="0">
                <a:solidFill>
                  <a:srgbClr val="007AB8"/>
                </a:solidFill>
                <a:latin typeface="Times New Roman"/>
                <a:cs typeface="Times New Roman"/>
              </a:rPr>
              <a:t>studies</a:t>
            </a:r>
            <a:r>
              <a:rPr lang="en-US" sz="1600" spc="-10" dirty="0">
                <a:solidFill>
                  <a:srgbClr val="007AB8"/>
                </a:solidFill>
                <a:latin typeface="Tahoma"/>
                <a:cs typeface="Tahoma"/>
              </a:rPr>
              <a:t>.</a:t>
            </a:r>
            <a:endParaRPr lang="en-US" sz="1600" dirty="0">
              <a:latin typeface="Tahoma"/>
              <a:cs typeface="Tahoma"/>
            </a:endParaRPr>
          </a:p>
          <a:p>
            <a:pPr marL="33020" marR="184785">
              <a:lnSpc>
                <a:spcPct val="112799"/>
              </a:lnSpc>
              <a:spcBef>
                <a:spcPts val="95"/>
              </a:spcBef>
            </a:pPr>
            <a:endParaRPr lang="en-US" sz="1600" spc="-40" dirty="0">
              <a:solidFill>
                <a:srgbClr val="007AB8"/>
              </a:solidFill>
              <a:latin typeface="Times New Roman"/>
              <a:cs typeface="Times New Roman"/>
            </a:endParaRPr>
          </a:p>
          <a:p>
            <a:pPr marL="33020" marR="184785">
              <a:lnSpc>
                <a:spcPct val="112799"/>
              </a:lnSpc>
              <a:spcBef>
                <a:spcPts val="95"/>
              </a:spcBef>
            </a:pPr>
            <a:r>
              <a:rPr lang="en-US" sz="1600" spc="-40" dirty="0" err="1">
                <a:solidFill>
                  <a:srgbClr val="007AB8"/>
                </a:solidFill>
                <a:latin typeface="Times New Roman"/>
                <a:cs typeface="Times New Roman"/>
              </a:rPr>
              <a:t>Bhanusamaj</a:t>
            </a:r>
            <a:r>
              <a:rPr lang="en-US" sz="1600" spc="-30" dirty="0">
                <a:solidFill>
                  <a:srgbClr val="007AB8"/>
                </a:solidFill>
                <a:latin typeface="Times New Roman"/>
                <a:cs typeface="Times New Roman"/>
              </a:rPr>
              <a:t> </a:t>
            </a:r>
            <a:r>
              <a:rPr lang="en-US" sz="1600" spc="-35" dirty="0">
                <a:solidFill>
                  <a:srgbClr val="007AB8"/>
                </a:solidFill>
                <a:latin typeface="Times New Roman"/>
                <a:cs typeface="Times New Roman"/>
              </a:rPr>
              <a:t>engages</a:t>
            </a:r>
            <a:r>
              <a:rPr lang="en-US" sz="1600" spc="30" dirty="0">
                <a:solidFill>
                  <a:srgbClr val="007AB8"/>
                </a:solidFill>
                <a:latin typeface="Times New Roman"/>
                <a:cs typeface="Times New Roman"/>
              </a:rPr>
              <a:t> </a:t>
            </a:r>
            <a:r>
              <a:rPr lang="en-US" sz="1600" spc="-15" dirty="0">
                <a:solidFill>
                  <a:srgbClr val="007AB8"/>
                </a:solidFill>
                <a:latin typeface="Times New Roman"/>
                <a:cs typeface="Times New Roman"/>
              </a:rPr>
              <a:t>experts</a:t>
            </a:r>
            <a:r>
              <a:rPr lang="en-US" sz="1600" spc="30" dirty="0">
                <a:solidFill>
                  <a:srgbClr val="007AB8"/>
                </a:solidFill>
                <a:latin typeface="Times New Roman"/>
                <a:cs typeface="Times New Roman"/>
              </a:rPr>
              <a:t> </a:t>
            </a:r>
            <a:r>
              <a:rPr lang="en-US" sz="1600" spc="-25" dirty="0">
                <a:solidFill>
                  <a:srgbClr val="007AB8"/>
                </a:solidFill>
                <a:latin typeface="Times New Roman"/>
                <a:cs typeface="Times New Roman"/>
              </a:rPr>
              <a:t>to</a:t>
            </a:r>
            <a:r>
              <a:rPr lang="en-US" sz="1600" spc="-75" dirty="0">
                <a:solidFill>
                  <a:srgbClr val="007AB8"/>
                </a:solidFill>
                <a:latin typeface="Times New Roman"/>
                <a:cs typeface="Times New Roman"/>
              </a:rPr>
              <a:t> </a:t>
            </a:r>
            <a:r>
              <a:rPr lang="en-US" sz="1600" spc="-30" dirty="0">
                <a:solidFill>
                  <a:srgbClr val="007AB8"/>
                </a:solidFill>
                <a:latin typeface="Times New Roman"/>
                <a:cs typeface="Times New Roman"/>
              </a:rPr>
              <a:t>guide</a:t>
            </a:r>
            <a:r>
              <a:rPr lang="en-US" sz="1600" spc="-150" dirty="0">
                <a:solidFill>
                  <a:srgbClr val="007AB8"/>
                </a:solidFill>
                <a:latin typeface="Times New Roman"/>
                <a:cs typeface="Times New Roman"/>
              </a:rPr>
              <a:t> </a:t>
            </a:r>
            <a:r>
              <a:rPr lang="en-US" sz="1600" spc="-30" dirty="0">
                <a:solidFill>
                  <a:srgbClr val="007AB8"/>
                </a:solidFill>
                <a:latin typeface="Times New Roman"/>
                <a:cs typeface="Times New Roman"/>
              </a:rPr>
              <a:t>students</a:t>
            </a:r>
            <a:r>
              <a:rPr lang="en-US" sz="1600" spc="170" dirty="0">
                <a:solidFill>
                  <a:srgbClr val="007AB8"/>
                </a:solidFill>
                <a:latin typeface="Times New Roman"/>
                <a:cs typeface="Times New Roman"/>
              </a:rPr>
              <a:t> </a:t>
            </a:r>
            <a:r>
              <a:rPr lang="en-US" sz="1600" dirty="0">
                <a:solidFill>
                  <a:srgbClr val="007AB8"/>
                </a:solidFill>
                <a:latin typeface="Times New Roman"/>
                <a:cs typeface="Times New Roman"/>
              </a:rPr>
              <a:t>&amp;</a:t>
            </a:r>
            <a:r>
              <a:rPr lang="en-US" sz="1600" spc="-120" dirty="0">
                <a:solidFill>
                  <a:srgbClr val="007AB8"/>
                </a:solidFill>
                <a:latin typeface="Times New Roman"/>
                <a:cs typeface="Times New Roman"/>
              </a:rPr>
              <a:t> </a:t>
            </a:r>
            <a:r>
              <a:rPr lang="en-US" sz="1600" spc="-20" dirty="0">
                <a:solidFill>
                  <a:srgbClr val="007AB8"/>
                </a:solidFill>
                <a:latin typeface="Times New Roman"/>
                <a:cs typeface="Times New Roman"/>
              </a:rPr>
              <a:t>organizes</a:t>
            </a:r>
            <a:r>
              <a:rPr lang="en-US" sz="1600" spc="-55" dirty="0">
                <a:solidFill>
                  <a:srgbClr val="007AB8"/>
                </a:solidFill>
                <a:latin typeface="Times New Roman"/>
                <a:cs typeface="Times New Roman"/>
              </a:rPr>
              <a:t> </a:t>
            </a:r>
            <a:r>
              <a:rPr lang="en-US" sz="1600" spc="-15" dirty="0">
                <a:solidFill>
                  <a:srgbClr val="007AB8"/>
                </a:solidFill>
                <a:latin typeface="Times New Roman"/>
                <a:cs typeface="Times New Roman"/>
              </a:rPr>
              <a:t>seminars</a:t>
            </a:r>
            <a:r>
              <a:rPr lang="en-US" sz="1600" spc="-15" dirty="0">
                <a:solidFill>
                  <a:srgbClr val="007AB8"/>
                </a:solidFill>
                <a:latin typeface="Tahoma"/>
                <a:cs typeface="Tahoma"/>
              </a:rPr>
              <a:t>.</a:t>
            </a:r>
            <a:endParaRPr lang="en-US" sz="1600" dirty="0">
              <a:latin typeface="Tahoma"/>
              <a:cs typeface="Tahoma"/>
            </a:endParaRPr>
          </a:p>
          <a:p>
            <a:pPr marL="33020" marR="184785">
              <a:lnSpc>
                <a:spcPct val="112799"/>
              </a:lnSpc>
              <a:spcBef>
                <a:spcPts val="95"/>
              </a:spcBef>
            </a:pPr>
            <a:endParaRPr lang="en-US" sz="1600" spc="-30" dirty="0">
              <a:solidFill>
                <a:srgbClr val="007AB8"/>
              </a:solidFill>
              <a:latin typeface="Times New Roman"/>
              <a:cs typeface="Times New Roman"/>
            </a:endParaRPr>
          </a:p>
          <a:p>
            <a:pPr marL="33020" marR="184785">
              <a:lnSpc>
                <a:spcPct val="112799"/>
              </a:lnSpc>
              <a:spcBef>
                <a:spcPts val="95"/>
              </a:spcBef>
            </a:pPr>
            <a:r>
              <a:rPr lang="en-US" sz="1600" spc="-30" dirty="0" err="1">
                <a:solidFill>
                  <a:srgbClr val="007AB8"/>
                </a:solidFill>
                <a:latin typeface="Times New Roman"/>
                <a:cs typeface="Times New Roman"/>
              </a:rPr>
              <a:t>B</a:t>
            </a:r>
            <a:r>
              <a:rPr lang="en-US" sz="1600" spc="-85" dirty="0" err="1">
                <a:solidFill>
                  <a:srgbClr val="007AB8"/>
                </a:solidFill>
                <a:latin typeface="Times New Roman"/>
                <a:cs typeface="Times New Roman"/>
              </a:rPr>
              <a:t>h</a:t>
            </a:r>
            <a:r>
              <a:rPr lang="en-US" sz="1600" spc="5" dirty="0" err="1">
                <a:solidFill>
                  <a:srgbClr val="007AB8"/>
                </a:solidFill>
                <a:latin typeface="Times New Roman"/>
                <a:cs typeface="Times New Roman"/>
              </a:rPr>
              <a:t>a</a:t>
            </a:r>
            <a:r>
              <a:rPr lang="en-US" sz="1600" spc="-85" dirty="0" err="1">
                <a:solidFill>
                  <a:srgbClr val="007AB8"/>
                </a:solidFill>
                <a:latin typeface="Times New Roman"/>
                <a:cs typeface="Times New Roman"/>
              </a:rPr>
              <a:t>nu</a:t>
            </a:r>
            <a:r>
              <a:rPr lang="en-US" sz="1600" spc="10" dirty="0" err="1">
                <a:solidFill>
                  <a:srgbClr val="007AB8"/>
                </a:solidFill>
                <a:latin typeface="Times New Roman"/>
                <a:cs typeface="Times New Roman"/>
              </a:rPr>
              <a:t>s</a:t>
            </a:r>
            <a:r>
              <a:rPr lang="en-US" sz="1600" spc="5" dirty="0" err="1">
                <a:solidFill>
                  <a:srgbClr val="007AB8"/>
                </a:solidFill>
                <a:latin typeface="Times New Roman"/>
                <a:cs typeface="Times New Roman"/>
              </a:rPr>
              <a:t>a</a:t>
            </a:r>
            <a:r>
              <a:rPr lang="en-US" sz="1600" spc="-130" dirty="0" err="1">
                <a:solidFill>
                  <a:srgbClr val="007AB8"/>
                </a:solidFill>
                <a:latin typeface="Times New Roman"/>
                <a:cs typeface="Times New Roman"/>
              </a:rPr>
              <a:t>m</a:t>
            </a:r>
            <a:r>
              <a:rPr lang="en-US" sz="1600" spc="5" dirty="0" err="1">
                <a:solidFill>
                  <a:srgbClr val="007AB8"/>
                </a:solidFill>
                <a:latin typeface="Times New Roman"/>
                <a:cs typeface="Times New Roman"/>
              </a:rPr>
              <a:t>a</a:t>
            </a:r>
            <a:r>
              <a:rPr lang="en-US" sz="1600" dirty="0" err="1">
                <a:solidFill>
                  <a:srgbClr val="007AB8"/>
                </a:solidFill>
                <a:latin typeface="Times New Roman"/>
                <a:cs typeface="Times New Roman"/>
              </a:rPr>
              <a:t>j</a:t>
            </a:r>
            <a:r>
              <a:rPr lang="en-US" sz="1600" spc="-30" dirty="0">
                <a:solidFill>
                  <a:srgbClr val="007AB8"/>
                </a:solidFill>
                <a:latin typeface="Times New Roman"/>
                <a:cs typeface="Times New Roman"/>
              </a:rPr>
              <a:t> </a:t>
            </a:r>
            <a:r>
              <a:rPr lang="en-US" sz="1600" spc="15" dirty="0">
                <a:solidFill>
                  <a:srgbClr val="007AB8"/>
                </a:solidFill>
                <a:latin typeface="Times New Roman"/>
                <a:cs typeface="Times New Roman"/>
              </a:rPr>
              <a:t>s</a:t>
            </a:r>
            <a:r>
              <a:rPr lang="en-US" sz="1600" spc="5" dirty="0">
                <a:solidFill>
                  <a:srgbClr val="007AB8"/>
                </a:solidFill>
                <a:latin typeface="Times New Roman"/>
                <a:cs typeface="Times New Roman"/>
              </a:rPr>
              <a:t>e</a:t>
            </a:r>
            <a:r>
              <a:rPr lang="en-US" sz="1600" spc="-80" dirty="0">
                <a:solidFill>
                  <a:srgbClr val="007AB8"/>
                </a:solidFill>
                <a:latin typeface="Times New Roman"/>
                <a:cs typeface="Times New Roman"/>
              </a:rPr>
              <a:t>n</a:t>
            </a:r>
            <a:r>
              <a:rPr lang="en-US" sz="1600" dirty="0">
                <a:solidFill>
                  <a:srgbClr val="007AB8"/>
                </a:solidFill>
                <a:latin typeface="Times New Roman"/>
                <a:cs typeface="Times New Roman"/>
              </a:rPr>
              <a:t>ds</a:t>
            </a:r>
            <a:r>
              <a:rPr lang="en-US" sz="1600" spc="-65" dirty="0">
                <a:solidFill>
                  <a:srgbClr val="007AB8"/>
                </a:solidFill>
                <a:latin typeface="Times New Roman"/>
                <a:cs typeface="Times New Roman"/>
              </a:rPr>
              <a:t> </a:t>
            </a:r>
            <a:r>
              <a:rPr lang="en-US" sz="1600" spc="30" dirty="0">
                <a:solidFill>
                  <a:srgbClr val="007AB8"/>
                </a:solidFill>
                <a:latin typeface="Times New Roman"/>
                <a:cs typeface="Times New Roman"/>
              </a:rPr>
              <a:t>li</a:t>
            </a:r>
            <a:r>
              <a:rPr lang="en-US" sz="1600" spc="10" dirty="0">
                <a:solidFill>
                  <a:srgbClr val="007AB8"/>
                </a:solidFill>
                <a:latin typeface="Times New Roman"/>
                <a:cs typeface="Times New Roman"/>
              </a:rPr>
              <a:t>s</a:t>
            </a:r>
            <a:r>
              <a:rPr lang="en-US" sz="1600" dirty="0">
                <a:solidFill>
                  <a:srgbClr val="007AB8"/>
                </a:solidFill>
                <a:latin typeface="Times New Roman"/>
                <a:cs typeface="Times New Roman"/>
              </a:rPr>
              <a:t>t</a:t>
            </a:r>
            <a:r>
              <a:rPr lang="en-US" sz="1600" spc="-40" dirty="0">
                <a:solidFill>
                  <a:srgbClr val="007AB8"/>
                </a:solidFill>
                <a:latin typeface="Times New Roman"/>
                <a:cs typeface="Times New Roman"/>
              </a:rPr>
              <a:t> </a:t>
            </a:r>
            <a:r>
              <a:rPr lang="en-US" sz="1600" dirty="0">
                <a:solidFill>
                  <a:srgbClr val="007AB8"/>
                </a:solidFill>
                <a:latin typeface="Times New Roman"/>
                <a:cs typeface="Times New Roman"/>
              </a:rPr>
              <a:t>of</a:t>
            </a:r>
            <a:r>
              <a:rPr lang="en-US" sz="1600" spc="-135" dirty="0">
                <a:solidFill>
                  <a:srgbClr val="007AB8"/>
                </a:solidFill>
                <a:latin typeface="Times New Roman"/>
                <a:cs typeface="Times New Roman"/>
              </a:rPr>
              <a:t> </a:t>
            </a:r>
            <a:r>
              <a:rPr lang="en-US" sz="1600" spc="10" dirty="0">
                <a:solidFill>
                  <a:srgbClr val="007AB8"/>
                </a:solidFill>
                <a:latin typeface="Times New Roman"/>
                <a:cs typeface="Times New Roman"/>
              </a:rPr>
              <a:t>s</a:t>
            </a:r>
            <a:r>
              <a:rPr lang="en-US" sz="1600" spc="-45" dirty="0">
                <a:solidFill>
                  <a:srgbClr val="007AB8"/>
                </a:solidFill>
                <a:latin typeface="Times New Roman"/>
                <a:cs typeface="Times New Roman"/>
              </a:rPr>
              <a:t>t</a:t>
            </a:r>
            <a:r>
              <a:rPr lang="en-US" sz="1600" spc="-85" dirty="0">
                <a:solidFill>
                  <a:srgbClr val="007AB8"/>
                </a:solidFill>
                <a:latin typeface="Times New Roman"/>
                <a:cs typeface="Times New Roman"/>
              </a:rPr>
              <a:t>u</a:t>
            </a:r>
            <a:r>
              <a:rPr lang="en-US" sz="1600" dirty="0">
                <a:solidFill>
                  <a:srgbClr val="007AB8"/>
                </a:solidFill>
                <a:latin typeface="Times New Roman"/>
                <a:cs typeface="Times New Roman"/>
              </a:rPr>
              <a:t>d</a:t>
            </a:r>
            <a:r>
              <a:rPr lang="en-US" sz="1600" spc="5" dirty="0">
                <a:solidFill>
                  <a:srgbClr val="007AB8"/>
                </a:solidFill>
                <a:latin typeface="Times New Roman"/>
                <a:cs typeface="Times New Roman"/>
              </a:rPr>
              <a:t>e</a:t>
            </a:r>
            <a:r>
              <a:rPr lang="en-US" sz="1600" spc="-85" dirty="0">
                <a:solidFill>
                  <a:srgbClr val="007AB8"/>
                </a:solidFill>
                <a:latin typeface="Times New Roman"/>
                <a:cs typeface="Times New Roman"/>
              </a:rPr>
              <a:t>n</a:t>
            </a:r>
            <a:r>
              <a:rPr lang="en-US" sz="1600" spc="-45" dirty="0">
                <a:solidFill>
                  <a:srgbClr val="007AB8"/>
                </a:solidFill>
                <a:latin typeface="Times New Roman"/>
                <a:cs typeface="Times New Roman"/>
              </a:rPr>
              <a:t>t</a:t>
            </a:r>
            <a:r>
              <a:rPr lang="en-US" sz="1600" dirty="0">
                <a:solidFill>
                  <a:srgbClr val="007AB8"/>
                </a:solidFill>
                <a:latin typeface="Times New Roman"/>
                <a:cs typeface="Times New Roman"/>
              </a:rPr>
              <a:t>s</a:t>
            </a:r>
            <a:r>
              <a:rPr lang="en-US" sz="1600" spc="185" dirty="0">
                <a:solidFill>
                  <a:srgbClr val="007AB8"/>
                </a:solidFill>
                <a:latin typeface="Times New Roman"/>
                <a:cs typeface="Times New Roman"/>
              </a:rPr>
              <a:t> </a:t>
            </a:r>
            <a:r>
              <a:rPr lang="en-US" sz="1600" spc="-50" dirty="0">
                <a:solidFill>
                  <a:srgbClr val="007AB8"/>
                </a:solidFill>
                <a:latin typeface="Times New Roman"/>
                <a:cs typeface="Times New Roman"/>
              </a:rPr>
              <a:t>t</a:t>
            </a:r>
            <a:r>
              <a:rPr lang="en-US" sz="1600" dirty="0">
                <a:solidFill>
                  <a:srgbClr val="007AB8"/>
                </a:solidFill>
                <a:latin typeface="Times New Roman"/>
                <a:cs typeface="Times New Roman"/>
              </a:rPr>
              <a:t>o</a:t>
            </a:r>
            <a:r>
              <a:rPr lang="en-US" sz="1600" spc="-160" dirty="0">
                <a:solidFill>
                  <a:srgbClr val="007AB8"/>
                </a:solidFill>
                <a:latin typeface="Times New Roman"/>
                <a:cs typeface="Times New Roman"/>
              </a:rPr>
              <a:t> </a:t>
            </a:r>
            <a:r>
              <a:rPr lang="en-US" sz="1600" spc="-40" dirty="0">
                <a:solidFill>
                  <a:srgbClr val="007AB8"/>
                </a:solidFill>
                <a:latin typeface="Times New Roman"/>
                <a:cs typeface="Times New Roman"/>
              </a:rPr>
              <a:t>A</a:t>
            </a:r>
            <a:r>
              <a:rPr lang="en-US" sz="1600" spc="-15" dirty="0">
                <a:solidFill>
                  <a:srgbClr val="007AB8"/>
                </a:solidFill>
                <a:latin typeface="Times New Roman"/>
                <a:cs typeface="Times New Roman"/>
              </a:rPr>
              <a:t>P</a:t>
            </a:r>
            <a:r>
              <a:rPr lang="en-US" sz="1600" spc="-30" dirty="0">
                <a:solidFill>
                  <a:srgbClr val="007AB8"/>
                </a:solidFill>
                <a:latin typeface="Times New Roman"/>
                <a:cs typeface="Times New Roman"/>
              </a:rPr>
              <a:t>C</a:t>
            </a:r>
            <a:r>
              <a:rPr lang="en-US" sz="1600" dirty="0">
                <a:solidFill>
                  <a:srgbClr val="007AB8"/>
                </a:solidFill>
                <a:latin typeface="Times New Roman"/>
                <a:cs typeface="Times New Roman"/>
              </a:rPr>
              <a:t>s</a:t>
            </a:r>
            <a:r>
              <a:rPr lang="en-US" sz="1600" spc="20" dirty="0">
                <a:solidFill>
                  <a:srgbClr val="007AB8"/>
                </a:solidFill>
                <a:latin typeface="Times New Roman"/>
                <a:cs typeface="Times New Roman"/>
              </a:rPr>
              <a:t> </a:t>
            </a:r>
            <a:r>
              <a:rPr lang="en-US" sz="1600" spc="-50" dirty="0">
                <a:solidFill>
                  <a:srgbClr val="007AB8"/>
                </a:solidFill>
                <a:latin typeface="Times New Roman"/>
                <a:cs typeface="Times New Roman"/>
              </a:rPr>
              <a:t>t</a:t>
            </a:r>
            <a:r>
              <a:rPr lang="en-US" sz="1600" dirty="0">
                <a:solidFill>
                  <a:srgbClr val="007AB8"/>
                </a:solidFill>
                <a:latin typeface="Times New Roman"/>
                <a:cs typeface="Times New Roman"/>
              </a:rPr>
              <a:t>o</a:t>
            </a:r>
            <a:r>
              <a:rPr lang="en-US" sz="1600" spc="-5" dirty="0">
                <a:solidFill>
                  <a:srgbClr val="007AB8"/>
                </a:solidFill>
                <a:latin typeface="Times New Roman"/>
                <a:cs typeface="Times New Roman"/>
              </a:rPr>
              <a:t> </a:t>
            </a:r>
            <a:r>
              <a:rPr lang="en-US" sz="1600" spc="15" dirty="0">
                <a:solidFill>
                  <a:srgbClr val="007AB8"/>
                </a:solidFill>
                <a:latin typeface="Times New Roman"/>
                <a:cs typeface="Times New Roman"/>
              </a:rPr>
              <a:t>s</a:t>
            </a:r>
            <a:r>
              <a:rPr lang="en-US" sz="1600" spc="-45" dirty="0">
                <a:solidFill>
                  <a:srgbClr val="007AB8"/>
                </a:solidFill>
                <a:latin typeface="Times New Roman"/>
                <a:cs typeface="Times New Roman"/>
              </a:rPr>
              <a:t>t</a:t>
            </a:r>
            <a:r>
              <a:rPr lang="en-US" sz="1600" spc="5" dirty="0">
                <a:solidFill>
                  <a:srgbClr val="007AB8"/>
                </a:solidFill>
                <a:latin typeface="Times New Roman"/>
                <a:cs typeface="Times New Roman"/>
              </a:rPr>
              <a:t>a</a:t>
            </a:r>
            <a:r>
              <a:rPr lang="en-US" sz="1600" spc="25" dirty="0">
                <a:solidFill>
                  <a:srgbClr val="007AB8"/>
                </a:solidFill>
                <a:latin typeface="Times New Roman"/>
                <a:cs typeface="Times New Roman"/>
              </a:rPr>
              <a:t>r</a:t>
            </a:r>
            <a:r>
              <a:rPr lang="en-US" sz="1600" dirty="0">
                <a:solidFill>
                  <a:srgbClr val="007AB8"/>
                </a:solidFill>
                <a:latin typeface="Times New Roman"/>
                <a:cs typeface="Times New Roman"/>
              </a:rPr>
              <a:t>t</a:t>
            </a:r>
            <a:r>
              <a:rPr lang="en-US" sz="1600" spc="-50" dirty="0">
                <a:solidFill>
                  <a:srgbClr val="007AB8"/>
                </a:solidFill>
                <a:latin typeface="Times New Roman"/>
                <a:cs typeface="Times New Roman"/>
              </a:rPr>
              <a:t> </a:t>
            </a:r>
            <a:r>
              <a:rPr lang="en-US" sz="1600" dirty="0" err="1">
                <a:solidFill>
                  <a:srgbClr val="007AB8"/>
                </a:solidFill>
                <a:latin typeface="Times New Roman"/>
                <a:cs typeface="Times New Roman"/>
              </a:rPr>
              <a:t>do</a:t>
            </a:r>
            <a:r>
              <a:rPr lang="en-US" sz="1600" spc="30" dirty="0" err="1">
                <a:solidFill>
                  <a:srgbClr val="007AB8"/>
                </a:solidFill>
                <a:latin typeface="Times New Roman"/>
                <a:cs typeface="Times New Roman"/>
              </a:rPr>
              <a:t>i</a:t>
            </a:r>
            <a:r>
              <a:rPr lang="en-US" sz="1600" spc="-85" dirty="0" err="1">
                <a:solidFill>
                  <a:srgbClr val="007AB8"/>
                </a:solidFill>
                <a:latin typeface="Times New Roman"/>
                <a:cs typeface="Times New Roman"/>
              </a:rPr>
              <a:t>n</a:t>
            </a:r>
            <a:r>
              <a:rPr lang="en-US" sz="1600" spc="160" dirty="0" err="1">
                <a:solidFill>
                  <a:srgbClr val="007AB8"/>
                </a:solidFill>
                <a:latin typeface="Times New Roman"/>
                <a:cs typeface="Times New Roman"/>
              </a:rPr>
              <a:t>g</a:t>
            </a:r>
            <a:r>
              <a:rPr lang="en-US" sz="1600" spc="-55" dirty="0" err="1">
                <a:solidFill>
                  <a:srgbClr val="007AB8"/>
                </a:solidFill>
                <a:latin typeface="Times New Roman"/>
                <a:cs typeface="Times New Roman"/>
              </a:rPr>
              <a:t>f</a:t>
            </a:r>
            <a:r>
              <a:rPr lang="en-US" sz="1600" dirty="0" err="1">
                <a:solidFill>
                  <a:srgbClr val="007AB8"/>
                </a:solidFill>
                <a:latin typeface="Times New Roman"/>
                <a:cs typeface="Times New Roman"/>
              </a:rPr>
              <a:t>o</a:t>
            </a:r>
            <a:r>
              <a:rPr lang="en-US" sz="1600" spc="35" dirty="0" err="1">
                <a:solidFill>
                  <a:srgbClr val="007AB8"/>
                </a:solidFill>
                <a:latin typeface="Times New Roman"/>
                <a:cs typeface="Times New Roman"/>
              </a:rPr>
              <a:t>ll</a:t>
            </a:r>
            <a:r>
              <a:rPr lang="en-US" sz="1600" dirty="0" err="1">
                <a:solidFill>
                  <a:srgbClr val="007AB8"/>
                </a:solidFill>
                <a:latin typeface="Times New Roman"/>
                <a:cs typeface="Times New Roman"/>
              </a:rPr>
              <a:t>ow</a:t>
            </a:r>
            <a:r>
              <a:rPr lang="en-US" sz="1600" spc="-120" dirty="0">
                <a:solidFill>
                  <a:srgbClr val="007AB8"/>
                </a:solidFill>
                <a:latin typeface="Times New Roman"/>
                <a:cs typeface="Times New Roman"/>
              </a:rPr>
              <a:t> </a:t>
            </a:r>
            <a:r>
              <a:rPr lang="en-US" sz="1600" spc="-80" dirty="0">
                <a:solidFill>
                  <a:srgbClr val="007AB8"/>
                </a:solidFill>
                <a:latin typeface="Times New Roman"/>
                <a:cs typeface="Times New Roman"/>
              </a:rPr>
              <a:t>u</a:t>
            </a:r>
            <a:r>
              <a:rPr lang="en-US" sz="1600" spc="-5" dirty="0">
                <a:solidFill>
                  <a:srgbClr val="007AB8"/>
                </a:solidFill>
                <a:latin typeface="Times New Roman"/>
                <a:cs typeface="Times New Roman"/>
              </a:rPr>
              <a:t>p</a:t>
            </a:r>
            <a:r>
              <a:rPr lang="en-US" sz="1600" dirty="0">
                <a:solidFill>
                  <a:srgbClr val="007AB8"/>
                </a:solidFill>
                <a:latin typeface="Tahoma"/>
                <a:cs typeface="Tahoma"/>
              </a:rPr>
              <a:t>.</a:t>
            </a:r>
            <a:endParaRPr lang="en-US" sz="1600" dirty="0">
              <a:latin typeface="Tahoma"/>
              <a:cs typeface="Tahoma"/>
            </a:endParaRPr>
          </a:p>
          <a:p>
            <a:pPr marL="33020" marR="184785">
              <a:lnSpc>
                <a:spcPct val="112799"/>
              </a:lnSpc>
              <a:spcBef>
                <a:spcPts val="95"/>
              </a:spcBef>
            </a:pPr>
            <a:endParaRPr lang="en-US" sz="1600" spc="-20" dirty="0">
              <a:solidFill>
                <a:srgbClr val="007AB8"/>
              </a:solidFill>
              <a:latin typeface="Times New Roman"/>
              <a:cs typeface="Times New Roman"/>
            </a:endParaRPr>
          </a:p>
          <a:p>
            <a:pPr marL="33020" marR="184785">
              <a:lnSpc>
                <a:spcPct val="112799"/>
              </a:lnSpc>
              <a:spcBef>
                <a:spcPts val="95"/>
              </a:spcBef>
            </a:pPr>
            <a:r>
              <a:rPr sz="1600" spc="-20" dirty="0">
                <a:solidFill>
                  <a:srgbClr val="007AB8"/>
                </a:solidFill>
                <a:latin typeface="Times New Roman"/>
                <a:cs typeface="Times New Roman"/>
              </a:rPr>
              <a:t>APCs</a:t>
            </a:r>
            <a:r>
              <a:rPr sz="1600" spc="15" dirty="0">
                <a:solidFill>
                  <a:srgbClr val="007AB8"/>
                </a:solidFill>
                <a:latin typeface="Times New Roman"/>
                <a:cs typeface="Times New Roman"/>
              </a:rPr>
              <a:t> </a:t>
            </a:r>
            <a:r>
              <a:rPr sz="1600" spc="10" dirty="0">
                <a:solidFill>
                  <a:srgbClr val="007AB8"/>
                </a:solidFill>
                <a:latin typeface="Times New Roman"/>
                <a:cs typeface="Times New Roman"/>
              </a:rPr>
              <a:t>collect</a:t>
            </a:r>
            <a:r>
              <a:rPr sz="1600" spc="40" dirty="0">
                <a:solidFill>
                  <a:srgbClr val="007AB8"/>
                </a:solidFill>
                <a:latin typeface="Times New Roman"/>
                <a:cs typeface="Times New Roman"/>
              </a:rPr>
              <a:t> </a:t>
            </a:r>
            <a:r>
              <a:rPr sz="1600" spc="-25" dirty="0">
                <a:solidFill>
                  <a:srgbClr val="007AB8"/>
                </a:solidFill>
                <a:latin typeface="Times New Roman"/>
                <a:cs typeface="Times New Roman"/>
              </a:rPr>
              <a:t>more</a:t>
            </a:r>
            <a:r>
              <a:rPr sz="1600" spc="-70" dirty="0">
                <a:solidFill>
                  <a:srgbClr val="007AB8"/>
                </a:solidFill>
                <a:latin typeface="Times New Roman"/>
                <a:cs typeface="Times New Roman"/>
              </a:rPr>
              <a:t> </a:t>
            </a:r>
            <a:r>
              <a:rPr sz="1600" spc="-20" dirty="0">
                <a:solidFill>
                  <a:srgbClr val="007AB8"/>
                </a:solidFill>
                <a:latin typeface="Times New Roman"/>
                <a:cs typeface="Times New Roman"/>
              </a:rPr>
              <a:t>information</a:t>
            </a:r>
            <a:r>
              <a:rPr sz="1600" spc="95" dirty="0">
                <a:solidFill>
                  <a:srgbClr val="007AB8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07AB8"/>
                </a:solidFill>
                <a:latin typeface="Times New Roman"/>
                <a:cs typeface="Times New Roman"/>
              </a:rPr>
              <a:t>from</a:t>
            </a:r>
            <a:r>
              <a:rPr sz="1600" spc="-50" dirty="0">
                <a:solidFill>
                  <a:srgbClr val="007AB8"/>
                </a:solidFill>
                <a:latin typeface="Times New Roman"/>
                <a:cs typeface="Times New Roman"/>
              </a:rPr>
              <a:t> </a:t>
            </a:r>
            <a:r>
              <a:rPr sz="1600" spc="-30" dirty="0">
                <a:solidFill>
                  <a:srgbClr val="007AB8"/>
                </a:solidFill>
                <a:latin typeface="Times New Roman"/>
                <a:cs typeface="Times New Roman"/>
              </a:rPr>
              <a:t>students,</a:t>
            </a:r>
            <a:r>
              <a:rPr sz="1600" spc="90" dirty="0">
                <a:solidFill>
                  <a:srgbClr val="007AB8"/>
                </a:solidFill>
                <a:latin typeface="Times New Roman"/>
                <a:cs typeface="Times New Roman"/>
              </a:rPr>
              <a:t> </a:t>
            </a:r>
            <a:r>
              <a:rPr sz="1600" spc="-5" dirty="0">
                <a:solidFill>
                  <a:srgbClr val="007AB8"/>
                </a:solidFill>
                <a:latin typeface="Times New Roman"/>
                <a:cs typeface="Times New Roman"/>
              </a:rPr>
              <a:t>talk</a:t>
            </a:r>
            <a:r>
              <a:rPr sz="1600" spc="-155" dirty="0">
                <a:solidFill>
                  <a:srgbClr val="007AB8"/>
                </a:solidFill>
                <a:latin typeface="Times New Roman"/>
                <a:cs typeface="Times New Roman"/>
              </a:rPr>
              <a:t> </a:t>
            </a:r>
            <a:r>
              <a:rPr sz="1600" spc="-25" dirty="0">
                <a:solidFill>
                  <a:srgbClr val="007AB8"/>
                </a:solidFill>
                <a:latin typeface="Times New Roman"/>
                <a:cs typeface="Times New Roman"/>
              </a:rPr>
              <a:t>to</a:t>
            </a:r>
            <a:r>
              <a:rPr sz="1600" spc="-85" dirty="0">
                <a:solidFill>
                  <a:srgbClr val="007AB8"/>
                </a:solidFill>
                <a:latin typeface="Times New Roman"/>
                <a:cs typeface="Times New Roman"/>
              </a:rPr>
              <a:t> </a:t>
            </a:r>
            <a:r>
              <a:rPr sz="1600" spc="-15" dirty="0">
                <a:solidFill>
                  <a:srgbClr val="007AB8"/>
                </a:solidFill>
                <a:latin typeface="Times New Roman"/>
                <a:cs typeface="Times New Roman"/>
              </a:rPr>
              <a:t>parents</a:t>
            </a:r>
            <a:r>
              <a:rPr sz="1600" spc="15" dirty="0">
                <a:solidFill>
                  <a:srgbClr val="007AB8"/>
                </a:solidFill>
                <a:latin typeface="Times New Roman"/>
                <a:cs typeface="Times New Roman"/>
              </a:rPr>
              <a:t> in</a:t>
            </a:r>
            <a:r>
              <a:rPr sz="1600" spc="-245" dirty="0">
                <a:solidFill>
                  <a:srgbClr val="007AB8"/>
                </a:solidFill>
                <a:latin typeface="Times New Roman"/>
                <a:cs typeface="Times New Roman"/>
              </a:rPr>
              <a:t> </a:t>
            </a:r>
            <a:r>
              <a:rPr sz="1600" spc="-85" dirty="0">
                <a:solidFill>
                  <a:srgbClr val="007AB8"/>
                </a:solidFill>
                <a:latin typeface="Times New Roman"/>
                <a:cs typeface="Times New Roman"/>
              </a:rPr>
              <a:t>India</a:t>
            </a:r>
            <a:r>
              <a:rPr sz="1600" spc="15" dirty="0">
                <a:solidFill>
                  <a:srgbClr val="007AB8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7AB8"/>
                </a:solidFill>
                <a:latin typeface="Times New Roman"/>
                <a:cs typeface="Times New Roman"/>
              </a:rPr>
              <a:t>&amp;</a:t>
            </a:r>
            <a:r>
              <a:rPr sz="1600" spc="-204" dirty="0">
                <a:solidFill>
                  <a:srgbClr val="007AB8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7AB8"/>
                </a:solidFill>
                <a:latin typeface="Times New Roman"/>
                <a:cs typeface="Times New Roman"/>
              </a:rPr>
              <a:t>add </a:t>
            </a:r>
            <a:r>
              <a:rPr sz="1600" spc="-385" dirty="0">
                <a:solidFill>
                  <a:srgbClr val="007AB8"/>
                </a:solidFill>
                <a:latin typeface="Times New Roman"/>
                <a:cs typeface="Times New Roman"/>
              </a:rPr>
              <a:t> </a:t>
            </a:r>
            <a:r>
              <a:rPr sz="1600" spc="-30" dirty="0">
                <a:solidFill>
                  <a:srgbClr val="007AB8"/>
                </a:solidFill>
                <a:latin typeface="Times New Roman"/>
                <a:cs typeface="Times New Roman"/>
              </a:rPr>
              <a:t>students</a:t>
            </a:r>
            <a:r>
              <a:rPr sz="1600" spc="175" dirty="0">
                <a:solidFill>
                  <a:srgbClr val="007AB8"/>
                </a:solidFill>
                <a:latin typeface="Times New Roman"/>
                <a:cs typeface="Times New Roman"/>
              </a:rPr>
              <a:t> </a:t>
            </a:r>
            <a:r>
              <a:rPr sz="1600" spc="-25" dirty="0">
                <a:solidFill>
                  <a:srgbClr val="007AB8"/>
                </a:solidFill>
                <a:latin typeface="Times New Roman"/>
                <a:cs typeface="Times New Roman"/>
              </a:rPr>
              <a:t>to</a:t>
            </a:r>
            <a:r>
              <a:rPr sz="1600" spc="-80" dirty="0">
                <a:solidFill>
                  <a:srgbClr val="007AB8"/>
                </a:solidFill>
                <a:latin typeface="Times New Roman"/>
                <a:cs typeface="Times New Roman"/>
              </a:rPr>
              <a:t> </a:t>
            </a:r>
            <a:r>
              <a:rPr sz="1600" spc="-20" dirty="0">
                <a:solidFill>
                  <a:srgbClr val="007AB8"/>
                </a:solidFill>
                <a:latin typeface="Times New Roman"/>
                <a:cs typeface="Times New Roman"/>
              </a:rPr>
              <a:t>email</a:t>
            </a:r>
            <a:r>
              <a:rPr sz="1600" spc="-120" dirty="0">
                <a:solidFill>
                  <a:srgbClr val="007AB8"/>
                </a:solidFill>
                <a:latin typeface="Times New Roman"/>
                <a:cs typeface="Times New Roman"/>
              </a:rPr>
              <a:t> </a:t>
            </a:r>
            <a:r>
              <a:rPr sz="1600" spc="-30" dirty="0">
                <a:solidFill>
                  <a:srgbClr val="007AB8"/>
                </a:solidFill>
                <a:latin typeface="Times New Roman"/>
                <a:cs typeface="Times New Roman"/>
              </a:rPr>
              <a:t>group</a:t>
            </a:r>
            <a:endParaRPr sz="1600" dirty="0">
              <a:latin typeface="Times New Roman"/>
              <a:cs typeface="Times New Roman"/>
            </a:endParaRPr>
          </a:p>
          <a:p>
            <a:pPr marL="22860">
              <a:lnSpc>
                <a:spcPct val="100000"/>
              </a:lnSpc>
              <a:spcBef>
                <a:spcPts val="1285"/>
              </a:spcBef>
            </a:pPr>
            <a:r>
              <a:rPr sz="1600" spc="-20" dirty="0">
                <a:solidFill>
                  <a:srgbClr val="007AB8"/>
                </a:solidFill>
                <a:latin typeface="Times New Roman"/>
                <a:cs typeface="Times New Roman"/>
              </a:rPr>
              <a:t>APCs</a:t>
            </a:r>
            <a:r>
              <a:rPr sz="1600" spc="15" dirty="0">
                <a:solidFill>
                  <a:srgbClr val="007AB8"/>
                </a:solidFill>
                <a:latin typeface="Times New Roman"/>
                <a:cs typeface="Times New Roman"/>
              </a:rPr>
              <a:t> </a:t>
            </a:r>
            <a:r>
              <a:rPr sz="1600" spc="-20" dirty="0">
                <a:solidFill>
                  <a:srgbClr val="007AB8"/>
                </a:solidFill>
                <a:latin typeface="Times New Roman"/>
                <a:cs typeface="Times New Roman"/>
              </a:rPr>
              <a:t>connect</a:t>
            </a:r>
            <a:r>
              <a:rPr sz="1600" spc="200" dirty="0">
                <a:solidFill>
                  <a:srgbClr val="007AB8"/>
                </a:solidFill>
                <a:latin typeface="Times New Roman"/>
                <a:cs typeface="Times New Roman"/>
              </a:rPr>
              <a:t> </a:t>
            </a:r>
            <a:r>
              <a:rPr sz="1600" spc="-35" dirty="0">
                <a:solidFill>
                  <a:srgbClr val="007AB8"/>
                </a:solidFill>
                <a:latin typeface="Times New Roman"/>
                <a:cs typeface="Times New Roman"/>
              </a:rPr>
              <a:t>students</a:t>
            </a:r>
            <a:r>
              <a:rPr sz="1600" spc="190" dirty="0">
                <a:solidFill>
                  <a:srgbClr val="007AB8"/>
                </a:solidFill>
                <a:latin typeface="Times New Roman"/>
                <a:cs typeface="Times New Roman"/>
              </a:rPr>
              <a:t> </a:t>
            </a:r>
            <a:r>
              <a:rPr sz="1600" spc="-25" dirty="0">
                <a:solidFill>
                  <a:srgbClr val="007AB8"/>
                </a:solidFill>
                <a:latin typeface="Times New Roman"/>
                <a:cs typeface="Times New Roman"/>
              </a:rPr>
              <a:t>to</a:t>
            </a:r>
            <a:r>
              <a:rPr sz="1600" spc="-80" dirty="0">
                <a:solidFill>
                  <a:srgbClr val="007AB8"/>
                </a:solidFill>
                <a:latin typeface="Times New Roman"/>
                <a:cs typeface="Times New Roman"/>
              </a:rPr>
              <a:t> </a:t>
            </a:r>
            <a:r>
              <a:rPr sz="1600" spc="-45" dirty="0">
                <a:solidFill>
                  <a:srgbClr val="007AB8"/>
                </a:solidFill>
                <a:latin typeface="Times New Roman"/>
                <a:cs typeface="Times New Roman"/>
              </a:rPr>
              <a:t>alumni</a:t>
            </a:r>
            <a:r>
              <a:rPr sz="1600" spc="-35" dirty="0">
                <a:solidFill>
                  <a:srgbClr val="007AB8"/>
                </a:solidFill>
                <a:latin typeface="Times New Roman"/>
                <a:cs typeface="Times New Roman"/>
              </a:rPr>
              <a:t> </a:t>
            </a:r>
            <a:r>
              <a:rPr sz="1600" spc="-5" dirty="0">
                <a:solidFill>
                  <a:srgbClr val="007AB8"/>
                </a:solidFill>
                <a:latin typeface="Times New Roman"/>
                <a:cs typeface="Times New Roman"/>
              </a:rPr>
              <a:t>of</a:t>
            </a:r>
            <a:r>
              <a:rPr sz="1600" spc="-50" dirty="0">
                <a:solidFill>
                  <a:srgbClr val="007AB8"/>
                </a:solidFill>
                <a:latin typeface="Times New Roman"/>
                <a:cs typeface="Times New Roman"/>
              </a:rPr>
              <a:t> </a:t>
            </a:r>
            <a:r>
              <a:rPr sz="1600" spc="-45" dirty="0">
                <a:solidFill>
                  <a:srgbClr val="007AB8"/>
                </a:solidFill>
                <a:latin typeface="Times New Roman"/>
                <a:cs typeface="Times New Roman"/>
              </a:rPr>
              <a:t>the</a:t>
            </a:r>
            <a:r>
              <a:rPr sz="1600" spc="254" dirty="0">
                <a:solidFill>
                  <a:srgbClr val="007AB8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7AB8"/>
                </a:solidFill>
                <a:latin typeface="Times New Roman"/>
                <a:cs typeface="Times New Roman"/>
              </a:rPr>
              <a:t>respective</a:t>
            </a:r>
            <a:r>
              <a:rPr sz="1600" spc="30" dirty="0">
                <a:solidFill>
                  <a:srgbClr val="007AB8"/>
                </a:solidFill>
                <a:latin typeface="Times New Roman"/>
                <a:cs typeface="Times New Roman"/>
              </a:rPr>
              <a:t> </a:t>
            </a:r>
            <a:r>
              <a:rPr sz="1600" spc="-15" dirty="0">
                <a:solidFill>
                  <a:srgbClr val="007AB8"/>
                </a:solidFill>
                <a:latin typeface="Times New Roman"/>
                <a:cs typeface="Times New Roman"/>
              </a:rPr>
              <a:t>university</a:t>
            </a:r>
            <a:r>
              <a:rPr sz="1600" spc="-65" dirty="0">
                <a:solidFill>
                  <a:srgbClr val="007AB8"/>
                </a:solidFill>
                <a:latin typeface="Times New Roman"/>
                <a:cs typeface="Times New Roman"/>
              </a:rPr>
              <a:t> </a:t>
            </a:r>
            <a:r>
              <a:rPr sz="1600" spc="-25" dirty="0">
                <a:solidFill>
                  <a:srgbClr val="007AB8"/>
                </a:solidFill>
                <a:latin typeface="Times New Roman"/>
                <a:cs typeface="Times New Roman"/>
              </a:rPr>
              <a:t>and</a:t>
            </a:r>
            <a:r>
              <a:rPr sz="1600" spc="-160" dirty="0">
                <a:solidFill>
                  <a:srgbClr val="007AB8"/>
                </a:solidFill>
                <a:latin typeface="Times New Roman"/>
                <a:cs typeface="Times New Roman"/>
              </a:rPr>
              <a:t> </a:t>
            </a:r>
            <a:r>
              <a:rPr sz="1600" spc="-20" dirty="0">
                <a:solidFill>
                  <a:srgbClr val="007AB8"/>
                </a:solidFill>
                <a:latin typeface="Times New Roman"/>
                <a:cs typeface="Times New Roman"/>
              </a:rPr>
              <a:t>host</a:t>
            </a:r>
            <a:endParaRPr sz="1600" dirty="0">
              <a:latin typeface="Times New Roman"/>
              <a:cs typeface="Times New Roman"/>
            </a:endParaRPr>
          </a:p>
          <a:p>
            <a:pPr marL="22860">
              <a:lnSpc>
                <a:spcPct val="100000"/>
              </a:lnSpc>
              <a:spcBef>
                <a:spcPts val="325"/>
              </a:spcBef>
            </a:pPr>
            <a:r>
              <a:rPr sz="1600" spc="-10" dirty="0">
                <a:solidFill>
                  <a:srgbClr val="007AB8"/>
                </a:solidFill>
                <a:latin typeface="Times New Roman"/>
                <a:cs typeface="Times New Roman"/>
              </a:rPr>
              <a:t>families</a:t>
            </a:r>
            <a:r>
              <a:rPr sz="1600" spc="-5" dirty="0">
                <a:solidFill>
                  <a:srgbClr val="007AB8"/>
                </a:solidFill>
                <a:latin typeface="Times New Roman"/>
                <a:cs typeface="Times New Roman"/>
              </a:rPr>
              <a:t> </a:t>
            </a:r>
            <a:r>
              <a:rPr sz="1600" spc="10" dirty="0">
                <a:solidFill>
                  <a:srgbClr val="007AB8"/>
                </a:solidFill>
                <a:latin typeface="Times New Roman"/>
                <a:cs typeface="Times New Roman"/>
              </a:rPr>
              <a:t>inthat</a:t>
            </a:r>
            <a:r>
              <a:rPr sz="1600" spc="20" dirty="0">
                <a:solidFill>
                  <a:srgbClr val="007AB8"/>
                </a:solidFill>
                <a:latin typeface="Times New Roman"/>
                <a:cs typeface="Times New Roman"/>
              </a:rPr>
              <a:t> </a:t>
            </a:r>
            <a:r>
              <a:rPr sz="1600" spc="-35" dirty="0">
                <a:solidFill>
                  <a:srgbClr val="007AB8"/>
                </a:solidFill>
                <a:latin typeface="Times New Roman"/>
                <a:cs typeface="Times New Roman"/>
              </a:rPr>
              <a:t>city.</a:t>
            </a:r>
            <a:endParaRPr sz="1600" dirty="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1045"/>
              </a:spcBef>
            </a:pPr>
            <a:r>
              <a:rPr sz="1600" spc="-15" dirty="0">
                <a:solidFill>
                  <a:srgbClr val="007AB8"/>
                </a:solidFill>
                <a:latin typeface="Times New Roman"/>
                <a:cs typeface="Times New Roman"/>
              </a:rPr>
              <a:t>APC</a:t>
            </a:r>
            <a:r>
              <a:rPr sz="1600" spc="-114" dirty="0">
                <a:solidFill>
                  <a:srgbClr val="007AB8"/>
                </a:solidFill>
                <a:latin typeface="Times New Roman"/>
                <a:cs typeface="Times New Roman"/>
              </a:rPr>
              <a:t> </a:t>
            </a:r>
            <a:r>
              <a:rPr sz="1600" spc="25" dirty="0">
                <a:solidFill>
                  <a:srgbClr val="007AB8"/>
                </a:solidFill>
                <a:latin typeface="Times New Roman"/>
                <a:cs typeface="Times New Roman"/>
              </a:rPr>
              <a:t>will</a:t>
            </a:r>
            <a:r>
              <a:rPr sz="1600" spc="-195" dirty="0">
                <a:solidFill>
                  <a:srgbClr val="007AB8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07AB8"/>
                </a:solidFill>
                <a:latin typeface="Times New Roman"/>
                <a:cs typeface="Times New Roman"/>
              </a:rPr>
              <a:t>stay</a:t>
            </a:r>
            <a:r>
              <a:rPr sz="1600" spc="-160" dirty="0">
                <a:solidFill>
                  <a:srgbClr val="007AB8"/>
                </a:solidFill>
                <a:latin typeface="Times New Roman"/>
                <a:cs typeface="Times New Roman"/>
              </a:rPr>
              <a:t> </a:t>
            </a:r>
            <a:r>
              <a:rPr sz="1600" spc="10" dirty="0">
                <a:solidFill>
                  <a:srgbClr val="007AB8"/>
                </a:solidFill>
                <a:latin typeface="Times New Roman"/>
                <a:cs typeface="Times New Roman"/>
              </a:rPr>
              <a:t>in</a:t>
            </a:r>
            <a:r>
              <a:rPr lang="en-US" sz="1600" spc="10" dirty="0">
                <a:solidFill>
                  <a:srgbClr val="007AB8"/>
                </a:solidFill>
                <a:latin typeface="Times New Roman"/>
                <a:cs typeface="Times New Roman"/>
              </a:rPr>
              <a:t> </a:t>
            </a:r>
            <a:r>
              <a:rPr sz="1600" spc="10" dirty="0">
                <a:solidFill>
                  <a:srgbClr val="007AB8"/>
                </a:solidFill>
                <a:latin typeface="Times New Roman"/>
                <a:cs typeface="Times New Roman"/>
              </a:rPr>
              <a:t>touch</a:t>
            </a:r>
            <a:r>
              <a:rPr sz="1600" spc="5" dirty="0">
                <a:solidFill>
                  <a:srgbClr val="007AB8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7AB8"/>
                </a:solidFill>
                <a:latin typeface="Times New Roman"/>
                <a:cs typeface="Times New Roman"/>
              </a:rPr>
              <a:t>till</a:t>
            </a:r>
            <a:r>
              <a:rPr sz="1600" spc="-35" dirty="0">
                <a:solidFill>
                  <a:srgbClr val="007AB8"/>
                </a:solidFill>
                <a:latin typeface="Times New Roman"/>
                <a:cs typeface="Times New Roman"/>
              </a:rPr>
              <a:t> </a:t>
            </a:r>
            <a:r>
              <a:rPr sz="1600" spc="-15" dirty="0">
                <a:solidFill>
                  <a:srgbClr val="007AB8"/>
                </a:solidFill>
                <a:latin typeface="Times New Roman"/>
                <a:cs typeface="Times New Roman"/>
              </a:rPr>
              <a:t>graduation</a:t>
            </a:r>
            <a:r>
              <a:rPr sz="1600" spc="-150" dirty="0">
                <a:solidFill>
                  <a:srgbClr val="007AB8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7AB8"/>
                </a:solidFill>
                <a:latin typeface="Times New Roman"/>
                <a:cs typeface="Times New Roman"/>
              </a:rPr>
              <a:t>&amp;</a:t>
            </a:r>
            <a:r>
              <a:rPr sz="1600" spc="-204" dirty="0">
                <a:solidFill>
                  <a:srgbClr val="007AB8"/>
                </a:solidFill>
                <a:latin typeface="Times New Roman"/>
                <a:cs typeface="Times New Roman"/>
              </a:rPr>
              <a:t> </a:t>
            </a:r>
            <a:r>
              <a:rPr sz="1600" spc="10" dirty="0">
                <a:solidFill>
                  <a:srgbClr val="007AB8"/>
                </a:solidFill>
                <a:latin typeface="Times New Roman"/>
                <a:cs typeface="Times New Roman"/>
              </a:rPr>
              <a:t>also</a:t>
            </a:r>
            <a:r>
              <a:rPr sz="1600" spc="-160" dirty="0">
                <a:solidFill>
                  <a:srgbClr val="007AB8"/>
                </a:solidFill>
                <a:latin typeface="Times New Roman"/>
                <a:cs typeface="Times New Roman"/>
              </a:rPr>
              <a:t> </a:t>
            </a:r>
            <a:r>
              <a:rPr sz="1600" spc="-15" dirty="0">
                <a:solidFill>
                  <a:srgbClr val="007AB8"/>
                </a:solidFill>
                <a:latin typeface="Times New Roman"/>
                <a:cs typeface="Times New Roman"/>
              </a:rPr>
              <a:t>help</a:t>
            </a:r>
            <a:r>
              <a:rPr sz="1600" spc="-155" dirty="0">
                <a:solidFill>
                  <a:srgbClr val="007AB8"/>
                </a:solidFill>
                <a:latin typeface="Times New Roman"/>
                <a:cs typeface="Times New Roman"/>
              </a:rPr>
              <a:t> </a:t>
            </a:r>
            <a:r>
              <a:rPr sz="1600" spc="-20" dirty="0">
                <a:solidFill>
                  <a:srgbClr val="007AB8"/>
                </a:solidFill>
                <a:latin typeface="Times New Roman"/>
                <a:cs typeface="Times New Roman"/>
              </a:rPr>
              <a:t>for</a:t>
            </a:r>
            <a:r>
              <a:rPr sz="1600" spc="-50" dirty="0">
                <a:solidFill>
                  <a:srgbClr val="007AB8"/>
                </a:solidFill>
                <a:latin typeface="Times New Roman"/>
                <a:cs typeface="Times New Roman"/>
              </a:rPr>
              <a:t> </a:t>
            </a:r>
            <a:r>
              <a:rPr sz="1600" spc="20" dirty="0">
                <a:solidFill>
                  <a:srgbClr val="007AB8"/>
                </a:solidFill>
                <a:latin typeface="Times New Roman"/>
                <a:cs typeface="Times New Roman"/>
              </a:rPr>
              <a:t>jobreferrals</a:t>
            </a:r>
            <a:r>
              <a:rPr sz="1600" spc="-130" dirty="0">
                <a:solidFill>
                  <a:srgbClr val="007AB8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7AB8"/>
                </a:solidFill>
                <a:latin typeface="Times New Roman"/>
                <a:cs typeface="Times New Roman"/>
              </a:rPr>
              <a:t>/</a:t>
            </a:r>
            <a:r>
              <a:rPr sz="1600" spc="-200" dirty="0">
                <a:solidFill>
                  <a:srgbClr val="007AB8"/>
                </a:solidFill>
                <a:latin typeface="Times New Roman"/>
                <a:cs typeface="Times New Roman"/>
              </a:rPr>
              <a:t> </a:t>
            </a:r>
            <a:r>
              <a:rPr sz="1600" spc="-25" dirty="0">
                <a:solidFill>
                  <a:srgbClr val="007AB8"/>
                </a:solidFill>
                <a:latin typeface="Times New Roman"/>
                <a:cs typeface="Times New Roman"/>
              </a:rPr>
              <a:t>connections</a:t>
            </a:r>
            <a:endParaRPr sz="1600" dirty="0">
              <a:latin typeface="Times New Roman"/>
              <a:cs typeface="Times New Roman"/>
            </a:endParaRPr>
          </a:p>
        </p:txBody>
      </p:sp>
      <p:grpSp>
        <p:nvGrpSpPr>
          <p:cNvPr id="13" name="object 13"/>
          <p:cNvGrpSpPr/>
          <p:nvPr/>
        </p:nvGrpSpPr>
        <p:grpSpPr>
          <a:xfrm>
            <a:off x="1107439" y="1310639"/>
            <a:ext cx="558800" cy="233679"/>
            <a:chOff x="1107439" y="1310639"/>
            <a:chExt cx="558800" cy="233679"/>
          </a:xfrm>
        </p:grpSpPr>
        <p:sp>
          <p:nvSpPr>
            <p:cNvPr id="14" name="object 14"/>
            <p:cNvSpPr/>
            <p:nvPr/>
          </p:nvSpPr>
          <p:spPr>
            <a:xfrm>
              <a:off x="1107439" y="1310639"/>
              <a:ext cx="558800" cy="111760"/>
            </a:xfrm>
            <a:custGeom>
              <a:avLst/>
              <a:gdLst/>
              <a:ahLst/>
              <a:cxnLst/>
              <a:rect l="l" t="t" r="r" b="b"/>
              <a:pathLst>
                <a:path w="558800" h="111759">
                  <a:moveTo>
                    <a:pt x="447801" y="0"/>
                  </a:moveTo>
                  <a:lnTo>
                    <a:pt x="0" y="0"/>
                  </a:lnTo>
                  <a:lnTo>
                    <a:pt x="110769" y="111252"/>
                  </a:lnTo>
                  <a:lnTo>
                    <a:pt x="558546" y="111252"/>
                  </a:lnTo>
                  <a:lnTo>
                    <a:pt x="447801" y="0"/>
                  </a:lnTo>
                  <a:close/>
                </a:path>
              </a:pathLst>
            </a:custGeom>
            <a:solidFill>
              <a:srgbClr val="00B5D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1107439" y="1432559"/>
              <a:ext cx="558800" cy="111760"/>
            </a:xfrm>
            <a:custGeom>
              <a:avLst/>
              <a:gdLst/>
              <a:ahLst/>
              <a:cxnLst/>
              <a:rect l="l" t="t" r="r" b="b"/>
              <a:pathLst>
                <a:path w="558800" h="111759">
                  <a:moveTo>
                    <a:pt x="558546" y="0"/>
                  </a:moveTo>
                  <a:lnTo>
                    <a:pt x="110769" y="0"/>
                  </a:lnTo>
                  <a:lnTo>
                    <a:pt x="0" y="111251"/>
                  </a:lnTo>
                  <a:lnTo>
                    <a:pt x="447801" y="111251"/>
                  </a:lnTo>
                  <a:lnTo>
                    <a:pt x="558546" y="0"/>
                  </a:lnTo>
                  <a:close/>
                </a:path>
              </a:pathLst>
            </a:custGeom>
            <a:solidFill>
              <a:srgbClr val="007AB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6" name="object 16"/>
          <p:cNvGrpSpPr/>
          <p:nvPr/>
        </p:nvGrpSpPr>
        <p:grpSpPr>
          <a:xfrm>
            <a:off x="1107439" y="1889759"/>
            <a:ext cx="558800" cy="233679"/>
            <a:chOff x="1107439" y="1889759"/>
            <a:chExt cx="558800" cy="233679"/>
          </a:xfrm>
        </p:grpSpPr>
        <p:sp>
          <p:nvSpPr>
            <p:cNvPr id="17" name="object 17"/>
            <p:cNvSpPr/>
            <p:nvPr/>
          </p:nvSpPr>
          <p:spPr>
            <a:xfrm>
              <a:off x="1107439" y="1889759"/>
              <a:ext cx="558800" cy="111760"/>
            </a:xfrm>
            <a:custGeom>
              <a:avLst/>
              <a:gdLst/>
              <a:ahLst/>
              <a:cxnLst/>
              <a:rect l="l" t="t" r="r" b="b"/>
              <a:pathLst>
                <a:path w="558800" h="111760">
                  <a:moveTo>
                    <a:pt x="447801" y="0"/>
                  </a:moveTo>
                  <a:lnTo>
                    <a:pt x="0" y="0"/>
                  </a:lnTo>
                  <a:lnTo>
                    <a:pt x="110769" y="111251"/>
                  </a:lnTo>
                  <a:lnTo>
                    <a:pt x="558546" y="111251"/>
                  </a:lnTo>
                  <a:lnTo>
                    <a:pt x="447801" y="0"/>
                  </a:lnTo>
                  <a:close/>
                </a:path>
              </a:pathLst>
            </a:custGeom>
            <a:solidFill>
              <a:srgbClr val="00B5D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1107439" y="2011679"/>
              <a:ext cx="558800" cy="111760"/>
            </a:xfrm>
            <a:custGeom>
              <a:avLst/>
              <a:gdLst/>
              <a:ahLst/>
              <a:cxnLst/>
              <a:rect l="l" t="t" r="r" b="b"/>
              <a:pathLst>
                <a:path w="558800" h="111760">
                  <a:moveTo>
                    <a:pt x="558546" y="0"/>
                  </a:moveTo>
                  <a:lnTo>
                    <a:pt x="110769" y="0"/>
                  </a:lnTo>
                  <a:lnTo>
                    <a:pt x="0" y="111252"/>
                  </a:lnTo>
                  <a:lnTo>
                    <a:pt x="447801" y="111252"/>
                  </a:lnTo>
                  <a:lnTo>
                    <a:pt x="558546" y="0"/>
                  </a:lnTo>
                  <a:close/>
                </a:path>
              </a:pathLst>
            </a:custGeom>
            <a:solidFill>
              <a:srgbClr val="007AB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9" name="object 19"/>
          <p:cNvGrpSpPr/>
          <p:nvPr/>
        </p:nvGrpSpPr>
        <p:grpSpPr>
          <a:xfrm>
            <a:off x="1107439" y="2468879"/>
            <a:ext cx="558800" cy="243840"/>
            <a:chOff x="1107439" y="2468879"/>
            <a:chExt cx="558800" cy="243840"/>
          </a:xfrm>
        </p:grpSpPr>
        <p:sp>
          <p:nvSpPr>
            <p:cNvPr id="20" name="object 20"/>
            <p:cNvSpPr/>
            <p:nvPr/>
          </p:nvSpPr>
          <p:spPr>
            <a:xfrm>
              <a:off x="1107439" y="2468879"/>
              <a:ext cx="558800" cy="111760"/>
            </a:xfrm>
            <a:custGeom>
              <a:avLst/>
              <a:gdLst/>
              <a:ahLst/>
              <a:cxnLst/>
              <a:rect l="l" t="t" r="r" b="b"/>
              <a:pathLst>
                <a:path w="558800" h="111760">
                  <a:moveTo>
                    <a:pt x="447801" y="0"/>
                  </a:moveTo>
                  <a:lnTo>
                    <a:pt x="0" y="0"/>
                  </a:lnTo>
                  <a:lnTo>
                    <a:pt x="110769" y="111252"/>
                  </a:lnTo>
                  <a:lnTo>
                    <a:pt x="558546" y="111252"/>
                  </a:lnTo>
                  <a:lnTo>
                    <a:pt x="447801" y="0"/>
                  </a:lnTo>
                  <a:close/>
                </a:path>
              </a:pathLst>
            </a:custGeom>
            <a:solidFill>
              <a:srgbClr val="00B5D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1107439" y="2590799"/>
              <a:ext cx="558800" cy="121920"/>
            </a:xfrm>
            <a:custGeom>
              <a:avLst/>
              <a:gdLst/>
              <a:ahLst/>
              <a:cxnLst/>
              <a:rect l="l" t="t" r="r" b="b"/>
              <a:pathLst>
                <a:path w="558800" h="121919">
                  <a:moveTo>
                    <a:pt x="558546" y="0"/>
                  </a:moveTo>
                  <a:lnTo>
                    <a:pt x="110769" y="0"/>
                  </a:lnTo>
                  <a:lnTo>
                    <a:pt x="0" y="121412"/>
                  </a:lnTo>
                  <a:lnTo>
                    <a:pt x="447801" y="121412"/>
                  </a:lnTo>
                  <a:lnTo>
                    <a:pt x="558546" y="0"/>
                  </a:lnTo>
                  <a:close/>
                </a:path>
              </a:pathLst>
            </a:custGeom>
            <a:solidFill>
              <a:srgbClr val="007AB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2" name="object 22"/>
          <p:cNvGrpSpPr/>
          <p:nvPr/>
        </p:nvGrpSpPr>
        <p:grpSpPr>
          <a:xfrm>
            <a:off x="1097280" y="3047999"/>
            <a:ext cx="568960" cy="233679"/>
            <a:chOff x="1097280" y="3047999"/>
            <a:chExt cx="568960" cy="233679"/>
          </a:xfrm>
        </p:grpSpPr>
        <p:sp>
          <p:nvSpPr>
            <p:cNvPr id="23" name="object 23"/>
            <p:cNvSpPr/>
            <p:nvPr/>
          </p:nvSpPr>
          <p:spPr>
            <a:xfrm>
              <a:off x="1097280" y="3047999"/>
              <a:ext cx="568960" cy="111760"/>
            </a:xfrm>
            <a:custGeom>
              <a:avLst/>
              <a:gdLst/>
              <a:ahLst/>
              <a:cxnLst/>
              <a:rect l="l" t="t" r="r" b="b"/>
              <a:pathLst>
                <a:path w="568960" h="111760">
                  <a:moveTo>
                    <a:pt x="455929" y="0"/>
                  </a:moveTo>
                  <a:lnTo>
                    <a:pt x="0" y="0"/>
                  </a:lnTo>
                  <a:lnTo>
                    <a:pt x="112775" y="111252"/>
                  </a:lnTo>
                  <a:lnTo>
                    <a:pt x="568706" y="111252"/>
                  </a:lnTo>
                  <a:lnTo>
                    <a:pt x="455929" y="0"/>
                  </a:lnTo>
                  <a:close/>
                </a:path>
              </a:pathLst>
            </a:custGeom>
            <a:solidFill>
              <a:srgbClr val="00B5D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1097280" y="3169919"/>
              <a:ext cx="568960" cy="111760"/>
            </a:xfrm>
            <a:custGeom>
              <a:avLst/>
              <a:gdLst/>
              <a:ahLst/>
              <a:cxnLst/>
              <a:rect l="l" t="t" r="r" b="b"/>
              <a:pathLst>
                <a:path w="568960" h="111760">
                  <a:moveTo>
                    <a:pt x="568706" y="0"/>
                  </a:moveTo>
                  <a:lnTo>
                    <a:pt x="112775" y="0"/>
                  </a:lnTo>
                  <a:lnTo>
                    <a:pt x="0" y="111251"/>
                  </a:lnTo>
                  <a:lnTo>
                    <a:pt x="455929" y="111251"/>
                  </a:lnTo>
                  <a:lnTo>
                    <a:pt x="568706" y="0"/>
                  </a:lnTo>
                  <a:close/>
                </a:path>
              </a:pathLst>
            </a:custGeom>
            <a:solidFill>
              <a:srgbClr val="007AB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5" name="object 25"/>
          <p:cNvGrpSpPr/>
          <p:nvPr/>
        </p:nvGrpSpPr>
        <p:grpSpPr>
          <a:xfrm>
            <a:off x="1107439" y="4206239"/>
            <a:ext cx="558800" cy="243840"/>
            <a:chOff x="1107439" y="4206239"/>
            <a:chExt cx="558800" cy="243840"/>
          </a:xfrm>
        </p:grpSpPr>
        <p:sp>
          <p:nvSpPr>
            <p:cNvPr id="26" name="object 26"/>
            <p:cNvSpPr/>
            <p:nvPr/>
          </p:nvSpPr>
          <p:spPr>
            <a:xfrm>
              <a:off x="1107439" y="4206239"/>
              <a:ext cx="558800" cy="111760"/>
            </a:xfrm>
            <a:custGeom>
              <a:avLst/>
              <a:gdLst/>
              <a:ahLst/>
              <a:cxnLst/>
              <a:rect l="l" t="t" r="r" b="b"/>
              <a:pathLst>
                <a:path w="558800" h="111760">
                  <a:moveTo>
                    <a:pt x="447801" y="0"/>
                  </a:moveTo>
                  <a:lnTo>
                    <a:pt x="0" y="0"/>
                  </a:lnTo>
                  <a:lnTo>
                    <a:pt x="110769" y="111252"/>
                  </a:lnTo>
                  <a:lnTo>
                    <a:pt x="558546" y="111252"/>
                  </a:lnTo>
                  <a:lnTo>
                    <a:pt x="447801" y="0"/>
                  </a:lnTo>
                  <a:close/>
                </a:path>
              </a:pathLst>
            </a:custGeom>
            <a:solidFill>
              <a:srgbClr val="00B5D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1107439" y="4328159"/>
              <a:ext cx="558800" cy="121920"/>
            </a:xfrm>
            <a:custGeom>
              <a:avLst/>
              <a:gdLst/>
              <a:ahLst/>
              <a:cxnLst/>
              <a:rect l="l" t="t" r="r" b="b"/>
              <a:pathLst>
                <a:path w="558800" h="121920">
                  <a:moveTo>
                    <a:pt x="558546" y="0"/>
                  </a:moveTo>
                  <a:lnTo>
                    <a:pt x="110769" y="0"/>
                  </a:lnTo>
                  <a:lnTo>
                    <a:pt x="0" y="121373"/>
                  </a:lnTo>
                  <a:lnTo>
                    <a:pt x="447801" y="121373"/>
                  </a:lnTo>
                  <a:lnTo>
                    <a:pt x="558546" y="0"/>
                  </a:lnTo>
                  <a:close/>
                </a:path>
              </a:pathLst>
            </a:custGeom>
            <a:solidFill>
              <a:srgbClr val="007AB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28" name="object 28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19946" y="4834555"/>
            <a:ext cx="680236" cy="180741"/>
          </a:xfrm>
          <a:prstGeom prst="rect">
            <a:avLst/>
          </a:prstGeom>
        </p:spPr>
      </p:pic>
      <p:grpSp>
        <p:nvGrpSpPr>
          <p:cNvPr id="29" name="object 29"/>
          <p:cNvGrpSpPr/>
          <p:nvPr/>
        </p:nvGrpSpPr>
        <p:grpSpPr>
          <a:xfrm>
            <a:off x="1097280" y="3627119"/>
            <a:ext cx="568960" cy="243840"/>
            <a:chOff x="1097280" y="3627119"/>
            <a:chExt cx="568960" cy="243840"/>
          </a:xfrm>
        </p:grpSpPr>
        <p:sp>
          <p:nvSpPr>
            <p:cNvPr id="30" name="object 30"/>
            <p:cNvSpPr/>
            <p:nvPr/>
          </p:nvSpPr>
          <p:spPr>
            <a:xfrm>
              <a:off x="1097280" y="3627119"/>
              <a:ext cx="568960" cy="111760"/>
            </a:xfrm>
            <a:custGeom>
              <a:avLst/>
              <a:gdLst/>
              <a:ahLst/>
              <a:cxnLst/>
              <a:rect l="l" t="t" r="r" b="b"/>
              <a:pathLst>
                <a:path w="568960" h="111760">
                  <a:moveTo>
                    <a:pt x="455929" y="0"/>
                  </a:moveTo>
                  <a:lnTo>
                    <a:pt x="0" y="0"/>
                  </a:lnTo>
                  <a:lnTo>
                    <a:pt x="112775" y="111251"/>
                  </a:lnTo>
                  <a:lnTo>
                    <a:pt x="568706" y="111251"/>
                  </a:lnTo>
                  <a:lnTo>
                    <a:pt x="455929" y="0"/>
                  </a:lnTo>
                  <a:close/>
                </a:path>
              </a:pathLst>
            </a:custGeom>
            <a:solidFill>
              <a:srgbClr val="00B5D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1097280" y="3749039"/>
              <a:ext cx="568960" cy="121920"/>
            </a:xfrm>
            <a:custGeom>
              <a:avLst/>
              <a:gdLst/>
              <a:ahLst/>
              <a:cxnLst/>
              <a:rect l="l" t="t" r="r" b="b"/>
              <a:pathLst>
                <a:path w="568960" h="121920">
                  <a:moveTo>
                    <a:pt x="568706" y="0"/>
                  </a:moveTo>
                  <a:lnTo>
                    <a:pt x="112775" y="0"/>
                  </a:lnTo>
                  <a:lnTo>
                    <a:pt x="0" y="121412"/>
                  </a:lnTo>
                  <a:lnTo>
                    <a:pt x="455929" y="121412"/>
                  </a:lnTo>
                  <a:lnTo>
                    <a:pt x="568706" y="0"/>
                  </a:lnTo>
                  <a:close/>
                </a:path>
              </a:pathLst>
            </a:custGeom>
            <a:solidFill>
              <a:srgbClr val="007AB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2" name="object 32"/>
          <p:cNvSpPr txBox="1"/>
          <p:nvPr/>
        </p:nvSpPr>
        <p:spPr>
          <a:xfrm>
            <a:off x="6903466" y="4827830"/>
            <a:ext cx="1645920" cy="2101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393E50"/>
                </a:solidFill>
                <a:latin typeface="Tahoma"/>
                <a:cs typeface="Tahoma"/>
              </a:rPr>
              <a:t>©</a:t>
            </a:r>
            <a:r>
              <a:rPr sz="1200" spc="-210" dirty="0">
                <a:solidFill>
                  <a:srgbClr val="393E50"/>
                </a:solidFill>
                <a:latin typeface="Tahoma"/>
                <a:cs typeface="Tahoma"/>
              </a:rPr>
              <a:t> </a:t>
            </a:r>
            <a:r>
              <a:rPr sz="1200" spc="-20" dirty="0">
                <a:solidFill>
                  <a:srgbClr val="393E50"/>
                </a:solidFill>
                <a:latin typeface="Tahoma"/>
                <a:cs typeface="Tahoma"/>
              </a:rPr>
              <a:t>202</a:t>
            </a:r>
            <a:r>
              <a:rPr sz="1200" dirty="0">
                <a:solidFill>
                  <a:srgbClr val="393E50"/>
                </a:solidFill>
                <a:latin typeface="Tahoma"/>
                <a:cs typeface="Tahoma"/>
              </a:rPr>
              <a:t>2</a:t>
            </a:r>
            <a:r>
              <a:rPr sz="1200" spc="90" dirty="0">
                <a:solidFill>
                  <a:srgbClr val="393E50"/>
                </a:solidFill>
                <a:latin typeface="Tahoma"/>
                <a:cs typeface="Tahoma"/>
              </a:rPr>
              <a:t> B</a:t>
            </a:r>
            <a:r>
              <a:rPr sz="1200" spc="-30" dirty="0">
                <a:solidFill>
                  <a:srgbClr val="393E50"/>
                </a:solidFill>
                <a:latin typeface="Tahoma"/>
                <a:cs typeface="Tahoma"/>
              </a:rPr>
              <a:t>h</a:t>
            </a:r>
            <a:r>
              <a:rPr sz="1200" spc="5" dirty="0">
                <a:solidFill>
                  <a:srgbClr val="393E50"/>
                </a:solidFill>
                <a:latin typeface="Tahoma"/>
                <a:cs typeface="Tahoma"/>
              </a:rPr>
              <a:t>a</a:t>
            </a:r>
            <a:r>
              <a:rPr sz="1200" spc="-35" dirty="0">
                <a:solidFill>
                  <a:srgbClr val="393E50"/>
                </a:solidFill>
                <a:latin typeface="Tahoma"/>
                <a:cs typeface="Tahoma"/>
              </a:rPr>
              <a:t>nu</a:t>
            </a:r>
            <a:r>
              <a:rPr sz="1200" spc="25" dirty="0">
                <a:solidFill>
                  <a:srgbClr val="393E50"/>
                </a:solidFill>
                <a:latin typeface="Tahoma"/>
                <a:cs typeface="Tahoma"/>
              </a:rPr>
              <a:t>s</a:t>
            </a:r>
            <a:r>
              <a:rPr sz="1200" spc="5" dirty="0">
                <a:solidFill>
                  <a:srgbClr val="393E50"/>
                </a:solidFill>
                <a:latin typeface="Tahoma"/>
                <a:cs typeface="Tahoma"/>
              </a:rPr>
              <a:t>a</a:t>
            </a:r>
            <a:r>
              <a:rPr sz="1200" spc="30" dirty="0">
                <a:solidFill>
                  <a:srgbClr val="393E50"/>
                </a:solidFill>
                <a:latin typeface="Tahoma"/>
                <a:cs typeface="Tahoma"/>
              </a:rPr>
              <a:t>m</a:t>
            </a:r>
            <a:r>
              <a:rPr sz="1200" spc="10" dirty="0">
                <a:solidFill>
                  <a:srgbClr val="393E50"/>
                </a:solidFill>
                <a:latin typeface="Tahoma"/>
                <a:cs typeface="Tahoma"/>
              </a:rPr>
              <a:t>a</a:t>
            </a:r>
            <a:r>
              <a:rPr sz="1200" spc="-100" dirty="0">
                <a:solidFill>
                  <a:srgbClr val="393E50"/>
                </a:solidFill>
                <a:latin typeface="Tahoma"/>
                <a:cs typeface="Tahoma"/>
              </a:rPr>
              <a:t>j</a:t>
            </a:r>
            <a:r>
              <a:rPr sz="1200" spc="-45" dirty="0">
                <a:solidFill>
                  <a:srgbClr val="393E50"/>
                </a:solidFill>
                <a:latin typeface="Tahoma"/>
                <a:cs typeface="Tahoma"/>
              </a:rPr>
              <a:t>.</a:t>
            </a:r>
            <a:r>
              <a:rPr sz="1200" spc="-15" dirty="0">
                <a:solidFill>
                  <a:srgbClr val="393E50"/>
                </a:solidFill>
                <a:latin typeface="Tahoma"/>
                <a:cs typeface="Tahoma"/>
              </a:rPr>
              <a:t>o</a:t>
            </a:r>
            <a:r>
              <a:rPr sz="1200" spc="-114" dirty="0">
                <a:solidFill>
                  <a:srgbClr val="393E50"/>
                </a:solidFill>
                <a:latin typeface="Tahoma"/>
                <a:cs typeface="Tahoma"/>
              </a:rPr>
              <a:t>r</a:t>
            </a:r>
            <a:r>
              <a:rPr sz="1200" dirty="0">
                <a:solidFill>
                  <a:srgbClr val="393E50"/>
                </a:solidFill>
                <a:latin typeface="Tahoma"/>
                <a:cs typeface="Tahoma"/>
              </a:rPr>
              <a:t>g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8996044" y="4919270"/>
            <a:ext cx="166370" cy="2101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fld id="{81D60167-4931-47E6-BA6A-407CBD079E47}" type="slidenum">
              <a:rPr sz="1200" dirty="0">
                <a:solidFill>
                  <a:srgbClr val="FFFFFF"/>
                </a:solidFill>
                <a:latin typeface="Tahoma"/>
                <a:cs typeface="Tahoma"/>
              </a:rPr>
              <a:t>6</a:t>
            </a:fld>
            <a:endParaRPr sz="12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9144000" cy="5140960"/>
            <a:chOff x="0" y="0"/>
            <a:chExt cx="9144000" cy="514096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9143999" cy="5140958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0" y="619759"/>
              <a:ext cx="9144000" cy="4521200"/>
            </a:xfrm>
            <a:custGeom>
              <a:avLst/>
              <a:gdLst/>
              <a:ahLst/>
              <a:cxnLst/>
              <a:rect l="l" t="t" r="r" b="b"/>
              <a:pathLst>
                <a:path w="9144000" h="4521200">
                  <a:moveTo>
                    <a:pt x="812241" y="710946"/>
                  </a:moveTo>
                  <a:lnTo>
                    <a:pt x="0" y="0"/>
                  </a:lnTo>
                  <a:lnTo>
                    <a:pt x="0" y="1422019"/>
                  </a:lnTo>
                  <a:lnTo>
                    <a:pt x="812241" y="710946"/>
                  </a:lnTo>
                  <a:close/>
                </a:path>
                <a:path w="9144000" h="4521200">
                  <a:moveTo>
                    <a:pt x="9144000" y="4064000"/>
                  </a:moveTo>
                  <a:lnTo>
                    <a:pt x="8686800" y="4521200"/>
                  </a:lnTo>
                  <a:lnTo>
                    <a:pt x="9144000" y="4521200"/>
                  </a:lnTo>
                  <a:lnTo>
                    <a:pt x="9144000" y="406400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32067" y="843343"/>
            <a:ext cx="669925" cy="13449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8650" b="1" dirty="0">
                <a:latin typeface="Trebuchet MS"/>
                <a:cs typeface="Trebuchet MS"/>
              </a:rPr>
              <a:t>“</a:t>
            </a:r>
            <a:endParaRPr sz="8650">
              <a:latin typeface="Trebuchet MS"/>
              <a:cs typeface="Trebuchet MS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7457440" y="375919"/>
            <a:ext cx="985519" cy="1544320"/>
            <a:chOff x="7457440" y="375919"/>
            <a:chExt cx="985519" cy="1544320"/>
          </a:xfrm>
        </p:grpSpPr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457440" y="690879"/>
              <a:ext cx="934720" cy="1229359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661529" y="878712"/>
              <a:ext cx="130937" cy="75819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7487920" y="619759"/>
              <a:ext cx="304165" cy="307975"/>
            </a:xfrm>
            <a:custGeom>
              <a:avLst/>
              <a:gdLst/>
              <a:ahLst/>
              <a:cxnLst/>
              <a:rect l="l" t="t" r="r" b="b"/>
              <a:pathLst>
                <a:path w="304165" h="307975">
                  <a:moveTo>
                    <a:pt x="34289" y="0"/>
                  </a:moveTo>
                  <a:lnTo>
                    <a:pt x="28066" y="2032"/>
                  </a:lnTo>
                  <a:lnTo>
                    <a:pt x="0" y="18161"/>
                  </a:lnTo>
                  <a:lnTo>
                    <a:pt x="20320" y="41783"/>
                  </a:lnTo>
                  <a:lnTo>
                    <a:pt x="20320" y="139191"/>
                  </a:lnTo>
                  <a:lnTo>
                    <a:pt x="44703" y="181228"/>
                  </a:lnTo>
                  <a:lnTo>
                    <a:pt x="117855" y="226949"/>
                  </a:lnTo>
                  <a:lnTo>
                    <a:pt x="137668" y="272161"/>
                  </a:lnTo>
                  <a:lnTo>
                    <a:pt x="116712" y="307466"/>
                  </a:lnTo>
                  <a:lnTo>
                    <a:pt x="145923" y="290957"/>
                  </a:lnTo>
                  <a:lnTo>
                    <a:pt x="173608" y="258952"/>
                  </a:lnTo>
                  <a:lnTo>
                    <a:pt x="303910" y="258952"/>
                  </a:lnTo>
                  <a:lnTo>
                    <a:pt x="303910" y="180975"/>
                  </a:lnTo>
                  <a:lnTo>
                    <a:pt x="301751" y="168401"/>
                  </a:lnTo>
                  <a:lnTo>
                    <a:pt x="296799" y="156972"/>
                  </a:lnTo>
                  <a:lnTo>
                    <a:pt x="289305" y="146938"/>
                  </a:lnTo>
                  <a:lnTo>
                    <a:pt x="279526" y="138811"/>
                  </a:lnTo>
                  <a:lnTo>
                    <a:pt x="44703" y="4063"/>
                  </a:lnTo>
                  <a:lnTo>
                    <a:pt x="40131" y="888"/>
                  </a:lnTo>
                  <a:lnTo>
                    <a:pt x="34289" y="0"/>
                  </a:lnTo>
                  <a:close/>
                </a:path>
              </a:pathLst>
            </a:custGeom>
            <a:solidFill>
              <a:srgbClr val="FF7A7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7477760" y="629919"/>
              <a:ext cx="284480" cy="335280"/>
            </a:xfrm>
            <a:custGeom>
              <a:avLst/>
              <a:gdLst/>
              <a:ahLst/>
              <a:cxnLst/>
              <a:rect l="l" t="t" r="r" b="b"/>
              <a:pathLst>
                <a:path w="284479" h="335280">
                  <a:moveTo>
                    <a:pt x="14859" y="0"/>
                  </a:moveTo>
                  <a:lnTo>
                    <a:pt x="7112" y="1650"/>
                  </a:lnTo>
                  <a:lnTo>
                    <a:pt x="1905" y="7874"/>
                  </a:lnTo>
                  <a:lnTo>
                    <a:pt x="0" y="18161"/>
                  </a:lnTo>
                  <a:lnTo>
                    <a:pt x="0" y="145668"/>
                  </a:lnTo>
                  <a:lnTo>
                    <a:pt x="24511" y="189991"/>
                  </a:lnTo>
                  <a:lnTo>
                    <a:pt x="97790" y="237998"/>
                  </a:lnTo>
                  <a:lnTo>
                    <a:pt x="125984" y="305307"/>
                  </a:lnTo>
                  <a:lnTo>
                    <a:pt x="153670" y="271779"/>
                  </a:lnTo>
                  <a:lnTo>
                    <a:pt x="259969" y="331850"/>
                  </a:lnTo>
                  <a:lnTo>
                    <a:pt x="269494" y="335279"/>
                  </a:lnTo>
                  <a:lnTo>
                    <a:pt x="277241" y="333628"/>
                  </a:lnTo>
                  <a:lnTo>
                    <a:pt x="282575" y="327405"/>
                  </a:lnTo>
                  <a:lnTo>
                    <a:pt x="284480" y="317118"/>
                  </a:lnTo>
                  <a:lnTo>
                    <a:pt x="284480" y="189611"/>
                  </a:lnTo>
                  <a:lnTo>
                    <a:pt x="259969" y="145287"/>
                  </a:lnTo>
                  <a:lnTo>
                    <a:pt x="24511" y="3428"/>
                  </a:lnTo>
                  <a:lnTo>
                    <a:pt x="14859" y="0"/>
                  </a:lnTo>
                  <a:close/>
                </a:path>
              </a:pathLst>
            </a:custGeom>
            <a:solidFill>
              <a:srgbClr val="E16C6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311769" y="642873"/>
              <a:ext cx="130809" cy="78105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8138160" y="375919"/>
              <a:ext cx="304165" cy="316865"/>
            </a:xfrm>
            <a:custGeom>
              <a:avLst/>
              <a:gdLst/>
              <a:ahLst/>
              <a:cxnLst/>
              <a:rect l="l" t="t" r="r" b="b"/>
              <a:pathLst>
                <a:path w="304165" h="316865">
                  <a:moveTo>
                    <a:pt x="34290" y="0"/>
                  </a:moveTo>
                  <a:lnTo>
                    <a:pt x="27940" y="2031"/>
                  </a:lnTo>
                  <a:lnTo>
                    <a:pt x="26162" y="3301"/>
                  </a:lnTo>
                  <a:lnTo>
                    <a:pt x="0" y="18668"/>
                  </a:lnTo>
                  <a:lnTo>
                    <a:pt x="20320" y="43052"/>
                  </a:lnTo>
                  <a:lnTo>
                    <a:pt x="20320" y="143382"/>
                  </a:lnTo>
                  <a:lnTo>
                    <a:pt x="22479" y="156337"/>
                  </a:lnTo>
                  <a:lnTo>
                    <a:pt x="27432" y="168148"/>
                  </a:lnTo>
                  <a:lnTo>
                    <a:pt x="34798" y="178435"/>
                  </a:lnTo>
                  <a:lnTo>
                    <a:pt x="44576" y="186816"/>
                  </a:lnTo>
                  <a:lnTo>
                    <a:pt x="117729" y="233934"/>
                  </a:lnTo>
                  <a:lnTo>
                    <a:pt x="137668" y="280542"/>
                  </a:lnTo>
                  <a:lnTo>
                    <a:pt x="116713" y="316864"/>
                  </a:lnTo>
                  <a:lnTo>
                    <a:pt x="145923" y="299847"/>
                  </a:lnTo>
                  <a:lnTo>
                    <a:pt x="173609" y="266953"/>
                  </a:lnTo>
                  <a:lnTo>
                    <a:pt x="303911" y="266953"/>
                  </a:lnTo>
                  <a:lnTo>
                    <a:pt x="303911" y="186816"/>
                  </a:lnTo>
                  <a:lnTo>
                    <a:pt x="301751" y="173862"/>
                  </a:lnTo>
                  <a:lnTo>
                    <a:pt x="296799" y="161925"/>
                  </a:lnTo>
                  <a:lnTo>
                    <a:pt x="289306" y="151511"/>
                  </a:lnTo>
                  <a:lnTo>
                    <a:pt x="279526" y="143128"/>
                  </a:lnTo>
                  <a:lnTo>
                    <a:pt x="44576" y="4190"/>
                  </a:lnTo>
                  <a:lnTo>
                    <a:pt x="40132" y="888"/>
                  </a:lnTo>
                  <a:lnTo>
                    <a:pt x="34290" y="0"/>
                  </a:lnTo>
                  <a:close/>
                </a:path>
              </a:pathLst>
            </a:custGeom>
            <a:solidFill>
              <a:srgbClr val="D5D7E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8128000" y="396239"/>
              <a:ext cx="284480" cy="325120"/>
            </a:xfrm>
            <a:custGeom>
              <a:avLst/>
              <a:gdLst/>
              <a:ahLst/>
              <a:cxnLst/>
              <a:rect l="l" t="t" r="r" b="b"/>
              <a:pathLst>
                <a:path w="284479" h="325120">
                  <a:moveTo>
                    <a:pt x="14858" y="0"/>
                  </a:moveTo>
                  <a:lnTo>
                    <a:pt x="7111" y="1650"/>
                  </a:lnTo>
                  <a:lnTo>
                    <a:pt x="1904" y="7620"/>
                  </a:lnTo>
                  <a:lnTo>
                    <a:pt x="0" y="17653"/>
                  </a:lnTo>
                  <a:lnTo>
                    <a:pt x="0" y="141097"/>
                  </a:lnTo>
                  <a:lnTo>
                    <a:pt x="24383" y="184023"/>
                  </a:lnTo>
                  <a:lnTo>
                    <a:pt x="97790" y="230759"/>
                  </a:lnTo>
                  <a:lnTo>
                    <a:pt x="125983" y="296037"/>
                  </a:lnTo>
                  <a:lnTo>
                    <a:pt x="153670" y="263398"/>
                  </a:lnTo>
                  <a:lnTo>
                    <a:pt x="259842" y="321691"/>
                  </a:lnTo>
                  <a:lnTo>
                    <a:pt x="269367" y="324993"/>
                  </a:lnTo>
                  <a:lnTo>
                    <a:pt x="277114" y="323469"/>
                  </a:lnTo>
                  <a:lnTo>
                    <a:pt x="282321" y="317373"/>
                  </a:lnTo>
                  <a:lnTo>
                    <a:pt x="284225" y="307467"/>
                  </a:lnTo>
                  <a:lnTo>
                    <a:pt x="284225" y="184023"/>
                  </a:lnTo>
                  <a:lnTo>
                    <a:pt x="269621" y="149225"/>
                  </a:lnTo>
                  <a:lnTo>
                    <a:pt x="24383" y="3302"/>
                  </a:lnTo>
                  <a:lnTo>
                    <a:pt x="14858" y="0"/>
                  </a:lnTo>
                  <a:close/>
                </a:path>
              </a:pathLst>
            </a:custGeom>
            <a:solidFill>
              <a:srgbClr val="F9FA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8178800" y="487679"/>
              <a:ext cx="172720" cy="121920"/>
            </a:xfrm>
            <a:custGeom>
              <a:avLst/>
              <a:gdLst/>
              <a:ahLst/>
              <a:cxnLst/>
              <a:rect l="l" t="t" r="r" b="b"/>
              <a:pathLst>
                <a:path w="172720" h="121920">
                  <a:moveTo>
                    <a:pt x="33655" y="30988"/>
                  </a:moveTo>
                  <a:lnTo>
                    <a:pt x="10541" y="0"/>
                  </a:lnTo>
                  <a:lnTo>
                    <a:pt x="4953" y="1016"/>
                  </a:lnTo>
                  <a:lnTo>
                    <a:pt x="1270" y="5207"/>
                  </a:lnTo>
                  <a:lnTo>
                    <a:pt x="0" y="11811"/>
                  </a:lnTo>
                  <a:lnTo>
                    <a:pt x="1270" y="19685"/>
                  </a:lnTo>
                  <a:lnTo>
                    <a:pt x="4953" y="28067"/>
                  </a:lnTo>
                  <a:lnTo>
                    <a:pt x="10541" y="35560"/>
                  </a:lnTo>
                  <a:lnTo>
                    <a:pt x="16891" y="40513"/>
                  </a:lnTo>
                  <a:lnTo>
                    <a:pt x="23241" y="42672"/>
                  </a:lnTo>
                  <a:lnTo>
                    <a:pt x="28702" y="41656"/>
                  </a:lnTo>
                  <a:lnTo>
                    <a:pt x="32512" y="37465"/>
                  </a:lnTo>
                  <a:lnTo>
                    <a:pt x="33655" y="30988"/>
                  </a:lnTo>
                  <a:close/>
                </a:path>
                <a:path w="172720" h="121920">
                  <a:moveTo>
                    <a:pt x="105537" y="71374"/>
                  </a:moveTo>
                  <a:lnTo>
                    <a:pt x="82550" y="40259"/>
                  </a:lnTo>
                  <a:lnTo>
                    <a:pt x="76962" y="41275"/>
                  </a:lnTo>
                  <a:lnTo>
                    <a:pt x="73152" y="45466"/>
                  </a:lnTo>
                  <a:lnTo>
                    <a:pt x="71882" y="51943"/>
                  </a:lnTo>
                  <a:lnTo>
                    <a:pt x="73152" y="59944"/>
                  </a:lnTo>
                  <a:lnTo>
                    <a:pt x="76835" y="68326"/>
                  </a:lnTo>
                  <a:lnTo>
                    <a:pt x="82296" y="75819"/>
                  </a:lnTo>
                  <a:lnTo>
                    <a:pt x="88646" y="80772"/>
                  </a:lnTo>
                  <a:lnTo>
                    <a:pt x="94996" y="83058"/>
                  </a:lnTo>
                  <a:lnTo>
                    <a:pt x="100457" y="82042"/>
                  </a:lnTo>
                  <a:lnTo>
                    <a:pt x="104267" y="77851"/>
                  </a:lnTo>
                  <a:lnTo>
                    <a:pt x="105537" y="71374"/>
                  </a:lnTo>
                  <a:close/>
                </a:path>
                <a:path w="172720" h="121920">
                  <a:moveTo>
                    <a:pt x="172593" y="110109"/>
                  </a:moveTo>
                  <a:lnTo>
                    <a:pt x="149479" y="79121"/>
                  </a:lnTo>
                  <a:lnTo>
                    <a:pt x="143891" y="80137"/>
                  </a:lnTo>
                  <a:lnTo>
                    <a:pt x="140208" y="84455"/>
                  </a:lnTo>
                  <a:lnTo>
                    <a:pt x="138938" y="90932"/>
                  </a:lnTo>
                  <a:lnTo>
                    <a:pt x="140208" y="98806"/>
                  </a:lnTo>
                  <a:lnTo>
                    <a:pt x="143891" y="107315"/>
                  </a:lnTo>
                  <a:lnTo>
                    <a:pt x="149479" y="114681"/>
                  </a:lnTo>
                  <a:lnTo>
                    <a:pt x="155829" y="119634"/>
                  </a:lnTo>
                  <a:lnTo>
                    <a:pt x="162179" y="121920"/>
                  </a:lnTo>
                  <a:lnTo>
                    <a:pt x="167640" y="120777"/>
                  </a:lnTo>
                  <a:lnTo>
                    <a:pt x="171323" y="116586"/>
                  </a:lnTo>
                  <a:lnTo>
                    <a:pt x="172593" y="110109"/>
                  </a:lnTo>
                  <a:close/>
                </a:path>
              </a:pathLst>
            </a:custGeom>
            <a:solidFill>
              <a:srgbClr val="00B5D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5" name="object 15"/>
          <p:cNvSpPr txBox="1"/>
          <p:nvPr/>
        </p:nvSpPr>
        <p:spPr>
          <a:xfrm>
            <a:off x="1024889" y="407563"/>
            <a:ext cx="6629400" cy="3938270"/>
          </a:xfrm>
          <a:prstGeom prst="rect">
            <a:avLst/>
          </a:prstGeom>
        </p:spPr>
        <p:txBody>
          <a:bodyPr vert="horz" wrap="square" lIns="0" tIns="66040" rIns="0" bIns="0" rtlCol="0">
            <a:spAutoFit/>
          </a:bodyPr>
          <a:lstStyle/>
          <a:p>
            <a:pPr marL="104139">
              <a:lnSpc>
                <a:spcPct val="100000"/>
              </a:lnSpc>
              <a:spcBef>
                <a:spcPts val="520"/>
              </a:spcBef>
            </a:pPr>
            <a:r>
              <a:rPr sz="2650" b="1" spc="-10" dirty="0">
                <a:solidFill>
                  <a:srgbClr val="FFFFFF"/>
                </a:solidFill>
                <a:latin typeface="Tahoma"/>
                <a:cs typeface="Tahoma"/>
              </a:rPr>
              <a:t>BOSS</a:t>
            </a:r>
            <a:r>
              <a:rPr sz="2650" b="1" spc="-14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lang="en-IN" sz="2650" b="1" spc="-5" dirty="0">
                <a:solidFill>
                  <a:srgbClr val="FFFFFF"/>
                </a:solidFill>
                <a:latin typeface="Tahoma"/>
                <a:cs typeface="Tahoma"/>
              </a:rPr>
              <a:t>–</a:t>
            </a:r>
            <a:r>
              <a:rPr sz="2650" b="1" spc="-2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lang="en-US" sz="2650" b="1" spc="-20" dirty="0">
                <a:solidFill>
                  <a:srgbClr val="FFFFFF"/>
                </a:solidFill>
                <a:latin typeface="Tahoma"/>
                <a:cs typeface="Tahoma"/>
              </a:rPr>
              <a:t>India &amp; in </a:t>
            </a:r>
            <a:r>
              <a:rPr sz="2650" b="1" spc="-10" dirty="0">
                <a:solidFill>
                  <a:srgbClr val="FFFFFF"/>
                </a:solidFill>
                <a:latin typeface="Tahoma"/>
                <a:cs typeface="Tahoma"/>
              </a:rPr>
              <a:t>Abroad</a:t>
            </a:r>
            <a:endParaRPr sz="2650" dirty="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520"/>
              </a:spcBef>
            </a:pPr>
            <a:r>
              <a:rPr sz="3200" spc="-40" dirty="0">
                <a:solidFill>
                  <a:srgbClr val="FFFFFF"/>
                </a:solidFill>
                <a:latin typeface="Segoe UI Symbol"/>
                <a:cs typeface="Segoe UI Symbol"/>
              </a:rPr>
              <a:t>▸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Con</a:t>
            </a:r>
            <a:r>
              <a:rPr sz="2400" spc="-25" dirty="0">
                <a:solidFill>
                  <a:srgbClr val="FFFFFF"/>
                </a:solidFill>
                <a:latin typeface="Times New Roman"/>
                <a:cs typeface="Times New Roman"/>
              </a:rPr>
              <a:t>t</a:t>
            </a:r>
            <a:r>
              <a:rPr sz="2400" spc="-110" dirty="0">
                <a:solidFill>
                  <a:srgbClr val="FFFFFF"/>
                </a:solidFill>
                <a:latin typeface="Times New Roman"/>
                <a:cs typeface="Times New Roman"/>
              </a:rPr>
              <a:t>i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nuous</a:t>
            </a:r>
            <a:r>
              <a:rPr sz="2400" spc="-26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25" dirty="0">
                <a:solidFill>
                  <a:srgbClr val="FFFFFF"/>
                </a:solidFill>
                <a:latin typeface="Times New Roman"/>
                <a:cs typeface="Times New Roman"/>
              </a:rPr>
              <a:t>c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o</a:t>
            </a:r>
            <a:r>
              <a:rPr sz="2400" spc="-30" dirty="0">
                <a:solidFill>
                  <a:srgbClr val="FFFFFF"/>
                </a:solidFill>
                <a:latin typeface="Times New Roman"/>
                <a:cs typeface="Times New Roman"/>
              </a:rPr>
              <a:t>mm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un</a:t>
            </a:r>
            <a:r>
              <a:rPr sz="2400" spc="-105" dirty="0">
                <a:solidFill>
                  <a:srgbClr val="FFFFFF"/>
                </a:solidFill>
                <a:latin typeface="Times New Roman"/>
                <a:cs typeface="Times New Roman"/>
              </a:rPr>
              <a:t>i</a:t>
            </a:r>
            <a:r>
              <a:rPr sz="2400" spc="-25" dirty="0">
                <a:solidFill>
                  <a:srgbClr val="FFFFFF"/>
                </a:solidFill>
                <a:latin typeface="Times New Roman"/>
                <a:cs typeface="Times New Roman"/>
              </a:rPr>
              <a:t>ca</a:t>
            </a:r>
            <a:r>
              <a:rPr sz="2400" spc="-30" dirty="0">
                <a:solidFill>
                  <a:srgbClr val="FFFFFF"/>
                </a:solidFill>
                <a:latin typeface="Times New Roman"/>
                <a:cs typeface="Times New Roman"/>
              </a:rPr>
              <a:t>t</a:t>
            </a:r>
            <a:r>
              <a:rPr sz="2400" spc="-110" dirty="0">
                <a:solidFill>
                  <a:srgbClr val="FFFFFF"/>
                </a:solidFill>
                <a:latin typeface="Times New Roman"/>
                <a:cs typeface="Times New Roman"/>
              </a:rPr>
              <a:t>i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on</a:t>
            </a:r>
            <a:r>
              <a:rPr sz="2400" spc="1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55" dirty="0">
                <a:solidFill>
                  <a:srgbClr val="FFFFFF"/>
                </a:solidFill>
                <a:latin typeface="Times New Roman"/>
                <a:cs typeface="Times New Roman"/>
              </a:rPr>
              <a:t>w</a:t>
            </a:r>
            <a:r>
              <a:rPr sz="2400" spc="-110" dirty="0">
                <a:solidFill>
                  <a:srgbClr val="FFFFFF"/>
                </a:solidFill>
                <a:latin typeface="Times New Roman"/>
                <a:cs typeface="Times New Roman"/>
              </a:rPr>
              <a:t>i</a:t>
            </a:r>
            <a:r>
              <a:rPr sz="2400" spc="-30" dirty="0">
                <a:solidFill>
                  <a:srgbClr val="FFFFFF"/>
                </a:solidFill>
                <a:latin typeface="Times New Roman"/>
                <a:cs typeface="Times New Roman"/>
              </a:rPr>
              <a:t>t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h</a:t>
            </a:r>
            <a:r>
              <a:rPr sz="2400" spc="-2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60" dirty="0">
                <a:solidFill>
                  <a:srgbClr val="FFFFFF"/>
                </a:solidFill>
                <a:latin typeface="Times New Roman"/>
                <a:cs typeface="Times New Roman"/>
              </a:rPr>
              <a:t>s</a:t>
            </a:r>
            <a:r>
              <a:rPr sz="2400" spc="-30" dirty="0">
                <a:solidFill>
                  <a:srgbClr val="FFFFFF"/>
                </a:solidFill>
                <a:latin typeface="Times New Roman"/>
                <a:cs typeface="Times New Roman"/>
              </a:rPr>
              <a:t>t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ud</a:t>
            </a:r>
            <a:r>
              <a:rPr sz="2400" spc="-30" dirty="0">
                <a:solidFill>
                  <a:srgbClr val="FFFFFF"/>
                </a:solidFill>
                <a:latin typeface="Times New Roman"/>
                <a:cs typeface="Times New Roman"/>
              </a:rPr>
              <a:t>e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n</a:t>
            </a:r>
            <a:r>
              <a:rPr sz="2400" spc="-30" dirty="0">
                <a:solidFill>
                  <a:srgbClr val="FFFFFF"/>
                </a:solidFill>
                <a:latin typeface="Times New Roman"/>
                <a:cs typeface="Times New Roman"/>
              </a:rPr>
              <a:t>t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s </a:t>
            </a:r>
            <a:r>
              <a:rPr sz="2400" spc="-28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110" dirty="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sz="2400" spc="-80" dirty="0">
                <a:solidFill>
                  <a:srgbClr val="FFFFFF"/>
                </a:solidFill>
                <a:latin typeface="Times New Roman"/>
                <a:cs typeface="Times New Roman"/>
              </a:rPr>
              <a:t>n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d</a:t>
            </a:r>
            <a:endParaRPr sz="2400" dirty="0">
              <a:latin typeface="Times New Roman"/>
              <a:cs typeface="Times New Roman"/>
            </a:endParaRPr>
          </a:p>
          <a:p>
            <a:pPr marL="378460">
              <a:lnSpc>
                <a:spcPct val="100000"/>
              </a:lnSpc>
              <a:spcBef>
                <a:spcPts val="645"/>
              </a:spcBef>
            </a:pPr>
            <a:r>
              <a:rPr sz="2400" spc="-15" dirty="0">
                <a:solidFill>
                  <a:srgbClr val="FFFFFF"/>
                </a:solidFill>
                <a:latin typeface="Times New Roman"/>
                <a:cs typeface="Times New Roman"/>
              </a:rPr>
              <a:t>parents</a:t>
            </a:r>
            <a:endParaRPr sz="2400" dirty="0">
              <a:latin typeface="Times New Roman"/>
              <a:cs typeface="Times New Roman"/>
            </a:endParaRPr>
          </a:p>
          <a:p>
            <a:pPr marL="12700">
              <a:lnSpc>
                <a:spcPts val="3765"/>
              </a:lnSpc>
              <a:spcBef>
                <a:spcPts val="409"/>
              </a:spcBef>
            </a:pPr>
            <a:r>
              <a:rPr sz="3200" spc="-40" dirty="0">
                <a:solidFill>
                  <a:srgbClr val="FFFFFF"/>
                </a:solidFill>
                <a:latin typeface="Cambria Math"/>
                <a:cs typeface="Cambria Math"/>
              </a:rPr>
              <a:t>▸</a:t>
            </a:r>
            <a:r>
              <a:rPr sz="2400" spc="-135" dirty="0">
                <a:solidFill>
                  <a:srgbClr val="FFFFFF"/>
                </a:solidFill>
                <a:latin typeface="Times New Roman"/>
                <a:cs typeface="Times New Roman"/>
              </a:rPr>
              <a:t>M</a:t>
            </a:r>
            <a:r>
              <a:rPr sz="2400" spc="-110" dirty="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sz="2400" spc="-80" dirty="0">
                <a:solidFill>
                  <a:srgbClr val="FFFFFF"/>
                </a:solidFill>
                <a:latin typeface="Times New Roman"/>
                <a:cs typeface="Times New Roman"/>
              </a:rPr>
              <a:t>n</a:t>
            </a:r>
            <a:r>
              <a:rPr sz="2400" spc="-110" dirty="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sz="2400" spc="-165" dirty="0">
                <a:solidFill>
                  <a:srgbClr val="FFFFFF"/>
                </a:solidFill>
                <a:latin typeface="Times New Roman"/>
                <a:cs typeface="Times New Roman"/>
              </a:rPr>
              <a:t>g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e</a:t>
            </a:r>
            <a:r>
              <a:rPr sz="24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45" dirty="0">
                <a:solidFill>
                  <a:srgbClr val="FFFFFF"/>
                </a:solidFill>
                <a:latin typeface="Times New Roman"/>
                <a:cs typeface="Times New Roman"/>
              </a:rPr>
              <a:t>E</a:t>
            </a:r>
            <a:r>
              <a:rPr sz="2400" spc="-30" dirty="0">
                <a:solidFill>
                  <a:srgbClr val="FFFFFF"/>
                </a:solidFill>
                <a:latin typeface="Times New Roman"/>
                <a:cs typeface="Times New Roman"/>
              </a:rPr>
              <a:t>m</a:t>
            </a:r>
            <a:r>
              <a:rPr sz="2400" spc="-105" dirty="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sz="2400" spc="-110" dirty="0">
                <a:solidFill>
                  <a:srgbClr val="FFFFFF"/>
                </a:solidFill>
                <a:latin typeface="Times New Roman"/>
                <a:cs typeface="Times New Roman"/>
              </a:rPr>
              <a:t>i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l</a:t>
            </a:r>
            <a:r>
              <a:rPr sz="2400" spc="-7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135" dirty="0">
                <a:solidFill>
                  <a:srgbClr val="FFFFFF"/>
                </a:solidFill>
                <a:latin typeface="Times New Roman"/>
                <a:cs typeface="Times New Roman"/>
              </a:rPr>
              <a:t>G</a:t>
            </a:r>
            <a:r>
              <a:rPr sz="2400" spc="-5" dirty="0">
                <a:solidFill>
                  <a:srgbClr val="FFFFFF"/>
                </a:solidFill>
                <a:latin typeface="Times New Roman"/>
                <a:cs typeface="Times New Roman"/>
              </a:rPr>
              <a:t>r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o</a:t>
            </a:r>
            <a:r>
              <a:rPr sz="2400" spc="-85" dirty="0">
                <a:solidFill>
                  <a:srgbClr val="FFFFFF"/>
                </a:solidFill>
                <a:latin typeface="Times New Roman"/>
                <a:cs typeface="Times New Roman"/>
              </a:rPr>
              <a:t>u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p</a:t>
            </a:r>
            <a:r>
              <a:rPr sz="2400" spc="-36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Times New Roman"/>
                <a:cs typeface="Times New Roman"/>
              </a:rPr>
              <a:t>f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or</a:t>
            </a:r>
            <a:r>
              <a:rPr sz="2400" spc="-2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85" dirty="0">
                <a:solidFill>
                  <a:srgbClr val="FFFFFF"/>
                </a:solidFill>
                <a:latin typeface="Times New Roman"/>
                <a:cs typeface="Times New Roman"/>
              </a:rPr>
              <a:t>b</a:t>
            </a:r>
            <a:r>
              <a:rPr sz="2400" spc="-5" dirty="0">
                <a:solidFill>
                  <a:srgbClr val="FFFFFF"/>
                </a:solidFill>
                <a:latin typeface="Times New Roman"/>
                <a:cs typeface="Times New Roman"/>
              </a:rPr>
              <a:t>r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o</a:t>
            </a:r>
            <a:r>
              <a:rPr sz="2400" spc="-110" dirty="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sz="2400" spc="-85" dirty="0">
                <a:solidFill>
                  <a:srgbClr val="FFFFFF"/>
                </a:solidFill>
                <a:latin typeface="Times New Roman"/>
                <a:cs typeface="Times New Roman"/>
              </a:rPr>
              <a:t>d</a:t>
            </a:r>
            <a:r>
              <a:rPr sz="2400" spc="130" dirty="0">
                <a:solidFill>
                  <a:srgbClr val="FFFFFF"/>
                </a:solidFill>
                <a:latin typeface="Times New Roman"/>
                <a:cs typeface="Times New Roman"/>
              </a:rPr>
              <a:t>c</a:t>
            </a:r>
            <a:r>
              <a:rPr sz="2400" spc="-105" dirty="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sz="2400" spc="20" dirty="0">
                <a:solidFill>
                  <a:srgbClr val="FFFFFF"/>
                </a:solidFill>
                <a:latin typeface="Times New Roman"/>
                <a:cs typeface="Times New Roman"/>
              </a:rPr>
              <a:t>s</a:t>
            </a:r>
            <a:r>
              <a:rPr sz="2400" spc="50" dirty="0">
                <a:solidFill>
                  <a:srgbClr val="FFFFFF"/>
                </a:solidFill>
                <a:latin typeface="Times New Roman"/>
                <a:cs typeface="Times New Roman"/>
              </a:rPr>
              <a:t>t</a:t>
            </a:r>
            <a:r>
              <a:rPr sz="2400" spc="-110" dirty="0">
                <a:solidFill>
                  <a:srgbClr val="FFFFFF"/>
                </a:solidFill>
                <a:latin typeface="Times New Roman"/>
                <a:cs typeface="Times New Roman"/>
              </a:rPr>
              <a:t>i</a:t>
            </a:r>
            <a:r>
              <a:rPr sz="2400" spc="-85" dirty="0">
                <a:solidFill>
                  <a:srgbClr val="FFFFFF"/>
                </a:solidFill>
                <a:latin typeface="Times New Roman"/>
                <a:cs typeface="Times New Roman"/>
              </a:rPr>
              <a:t>n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g</a:t>
            </a:r>
            <a:r>
              <a:rPr sz="2400" spc="-4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30" dirty="0">
                <a:solidFill>
                  <a:srgbClr val="FFFFFF"/>
                </a:solidFill>
                <a:latin typeface="Times New Roman"/>
                <a:cs typeface="Times New Roman"/>
              </a:rPr>
              <a:t>me</a:t>
            </a:r>
            <a:r>
              <a:rPr sz="2400" spc="25" dirty="0">
                <a:solidFill>
                  <a:srgbClr val="FFFFFF"/>
                </a:solidFill>
                <a:latin typeface="Times New Roman"/>
                <a:cs typeface="Times New Roman"/>
              </a:rPr>
              <a:t>s</a:t>
            </a:r>
            <a:r>
              <a:rPr sz="2400" spc="20" dirty="0">
                <a:solidFill>
                  <a:srgbClr val="FFFFFF"/>
                </a:solidFill>
                <a:latin typeface="Times New Roman"/>
                <a:cs typeface="Times New Roman"/>
              </a:rPr>
              <a:t>s</a:t>
            </a:r>
            <a:r>
              <a:rPr sz="2400" spc="-105" dirty="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sz="2400" spc="-165" dirty="0">
                <a:solidFill>
                  <a:srgbClr val="FFFFFF"/>
                </a:solidFill>
                <a:latin typeface="Times New Roman"/>
                <a:cs typeface="Times New Roman"/>
              </a:rPr>
              <a:t>g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e</a:t>
            </a:r>
            <a:endParaRPr sz="2400" dirty="0">
              <a:latin typeface="Times New Roman"/>
              <a:cs typeface="Times New Roman"/>
            </a:endParaRPr>
          </a:p>
          <a:p>
            <a:pPr marL="12700">
              <a:lnSpc>
                <a:spcPts val="3729"/>
              </a:lnSpc>
            </a:pPr>
            <a:r>
              <a:rPr sz="3200" spc="-40" dirty="0">
                <a:solidFill>
                  <a:srgbClr val="FFFFFF"/>
                </a:solidFill>
                <a:latin typeface="Cambria Math"/>
                <a:cs typeface="Cambria Math"/>
              </a:rPr>
              <a:t>▸</a:t>
            </a:r>
            <a:r>
              <a:rPr sz="2400" spc="20" dirty="0">
                <a:solidFill>
                  <a:srgbClr val="FFFFFF"/>
                </a:solidFill>
                <a:latin typeface="Times New Roman"/>
                <a:cs typeface="Times New Roman"/>
              </a:rPr>
              <a:t>M</a:t>
            </a:r>
            <a:r>
              <a:rPr sz="2400" spc="-25" dirty="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sz="2400" spc="-110" dirty="0">
                <a:solidFill>
                  <a:srgbClr val="FFFFFF"/>
                </a:solidFill>
                <a:latin typeface="Times New Roman"/>
                <a:cs typeface="Times New Roman"/>
              </a:rPr>
              <a:t>i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n</a:t>
            </a:r>
            <a:r>
              <a:rPr sz="2400" spc="-25" dirty="0">
                <a:solidFill>
                  <a:srgbClr val="FFFFFF"/>
                </a:solidFill>
                <a:latin typeface="Times New Roman"/>
                <a:cs typeface="Times New Roman"/>
              </a:rPr>
              <a:t>ta</a:t>
            </a:r>
            <a:r>
              <a:rPr sz="2400" spc="-110" dirty="0">
                <a:solidFill>
                  <a:srgbClr val="FFFFFF"/>
                </a:solidFill>
                <a:latin typeface="Times New Roman"/>
                <a:cs typeface="Times New Roman"/>
              </a:rPr>
              <a:t>i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n</a:t>
            </a:r>
            <a:r>
              <a:rPr sz="2400" spc="-28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Bh</a:t>
            </a:r>
            <a:r>
              <a:rPr sz="2400" spc="-25" dirty="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nu</a:t>
            </a:r>
            <a:r>
              <a:rPr sz="2400" spc="-55" dirty="0">
                <a:solidFill>
                  <a:srgbClr val="FFFFFF"/>
                </a:solidFill>
                <a:latin typeface="Times New Roman"/>
                <a:cs typeface="Times New Roman"/>
              </a:rPr>
              <a:t>s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h</a:t>
            </a:r>
            <a:r>
              <a:rPr sz="2400" spc="-25" dirty="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sz="2400" spc="-110" dirty="0">
                <a:solidFill>
                  <a:srgbClr val="FFFFFF"/>
                </a:solidFill>
                <a:latin typeface="Times New Roman"/>
                <a:cs typeface="Times New Roman"/>
              </a:rPr>
              <a:t>li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s</a:t>
            </a:r>
            <a:r>
              <a:rPr sz="2400" spc="-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110" dirty="0">
                <a:solidFill>
                  <a:srgbClr val="FFFFFF"/>
                </a:solidFill>
                <a:latin typeface="Times New Roman"/>
                <a:cs typeface="Times New Roman"/>
              </a:rPr>
              <a:t>li</a:t>
            </a:r>
            <a:r>
              <a:rPr sz="2400" spc="-80" dirty="0">
                <a:solidFill>
                  <a:srgbClr val="FFFFFF"/>
                </a:solidFill>
                <a:latin typeface="Times New Roman"/>
                <a:cs typeface="Times New Roman"/>
              </a:rPr>
              <a:t>v</a:t>
            </a:r>
            <a:r>
              <a:rPr sz="2400" spc="-110" dirty="0">
                <a:solidFill>
                  <a:srgbClr val="FFFFFF"/>
                </a:solidFill>
                <a:latin typeface="Times New Roman"/>
                <a:cs typeface="Times New Roman"/>
              </a:rPr>
              <a:t>i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ng</a:t>
            </a:r>
            <a:r>
              <a:rPr sz="2400" spc="-4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30" dirty="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bro</a:t>
            </a:r>
            <a:r>
              <a:rPr sz="2400" spc="-30" dirty="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sz="2400" spc="245" dirty="0">
                <a:solidFill>
                  <a:srgbClr val="FFFFFF"/>
                </a:solidFill>
                <a:latin typeface="Times New Roman"/>
                <a:cs typeface="Times New Roman"/>
              </a:rPr>
              <a:t>d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fu</a:t>
            </a:r>
            <a:r>
              <a:rPr sz="2400" spc="-110" dirty="0">
                <a:solidFill>
                  <a:srgbClr val="FFFFFF"/>
                </a:solidFill>
                <a:latin typeface="Times New Roman"/>
                <a:cs typeface="Times New Roman"/>
              </a:rPr>
              <a:t>l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l</a:t>
            </a:r>
            <a:r>
              <a:rPr sz="2400" spc="-229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d</a:t>
            </a:r>
            <a:r>
              <a:rPr sz="2400" spc="-25" dirty="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sz="2400" spc="-30" dirty="0">
                <a:solidFill>
                  <a:srgbClr val="FFFFFF"/>
                </a:solidFill>
                <a:latin typeface="Times New Roman"/>
                <a:cs typeface="Times New Roman"/>
              </a:rPr>
              <a:t>t</a:t>
            </a:r>
            <a:r>
              <a:rPr sz="2400" spc="-25" dirty="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b</a:t>
            </a:r>
            <a:r>
              <a:rPr sz="2400" spc="-25" dirty="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sz="2400" spc="-55" dirty="0">
                <a:solidFill>
                  <a:srgbClr val="FFFFFF"/>
                </a:solidFill>
                <a:latin typeface="Times New Roman"/>
                <a:cs typeface="Times New Roman"/>
              </a:rPr>
              <a:t>s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e</a:t>
            </a:r>
            <a:endParaRPr sz="2400" dirty="0">
              <a:latin typeface="Times New Roman"/>
              <a:cs typeface="Times New Roman"/>
            </a:endParaRPr>
          </a:p>
          <a:p>
            <a:pPr marL="12700">
              <a:lnSpc>
                <a:spcPts val="3804"/>
              </a:lnSpc>
            </a:pPr>
            <a:r>
              <a:rPr sz="3200" spc="-40" dirty="0">
                <a:solidFill>
                  <a:srgbClr val="FFFFFF"/>
                </a:solidFill>
                <a:latin typeface="Cambria Math"/>
                <a:cs typeface="Cambria Math"/>
              </a:rPr>
              <a:t>▸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Conn</a:t>
            </a:r>
            <a:r>
              <a:rPr sz="2400" spc="-25" dirty="0">
                <a:solidFill>
                  <a:srgbClr val="FFFFFF"/>
                </a:solidFill>
                <a:latin typeface="Times New Roman"/>
                <a:cs typeface="Times New Roman"/>
              </a:rPr>
              <a:t>ec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t</a:t>
            </a:r>
            <a:r>
              <a:rPr sz="2400" spc="-15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30" dirty="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sz="2400" spc="-110" dirty="0">
                <a:solidFill>
                  <a:srgbClr val="FFFFFF"/>
                </a:solidFill>
                <a:latin typeface="Times New Roman"/>
                <a:cs typeface="Times New Roman"/>
              </a:rPr>
              <a:t>l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u</a:t>
            </a:r>
            <a:r>
              <a:rPr sz="2400" spc="-30" dirty="0">
                <a:solidFill>
                  <a:srgbClr val="FFFFFF"/>
                </a:solidFill>
                <a:latin typeface="Times New Roman"/>
                <a:cs typeface="Times New Roman"/>
              </a:rPr>
              <a:t>m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ni</a:t>
            </a:r>
            <a:r>
              <a:rPr sz="2400" spc="-30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55" dirty="0">
                <a:solidFill>
                  <a:srgbClr val="FFFFFF"/>
                </a:solidFill>
                <a:latin typeface="Times New Roman"/>
                <a:cs typeface="Times New Roman"/>
              </a:rPr>
              <a:t>w</a:t>
            </a:r>
            <a:r>
              <a:rPr sz="2400" spc="-110" dirty="0">
                <a:solidFill>
                  <a:srgbClr val="FFFFFF"/>
                </a:solidFill>
                <a:latin typeface="Times New Roman"/>
                <a:cs typeface="Times New Roman"/>
              </a:rPr>
              <a:t>i</a:t>
            </a:r>
            <a:r>
              <a:rPr sz="2400" spc="-30" dirty="0">
                <a:solidFill>
                  <a:srgbClr val="FFFFFF"/>
                </a:solidFill>
                <a:latin typeface="Times New Roman"/>
                <a:cs typeface="Times New Roman"/>
              </a:rPr>
              <a:t>t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h</a:t>
            </a:r>
            <a:r>
              <a:rPr sz="2400" spc="-2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85" dirty="0">
                <a:solidFill>
                  <a:srgbClr val="FFFFFF"/>
                </a:solidFill>
                <a:latin typeface="Times New Roman"/>
                <a:cs typeface="Times New Roman"/>
              </a:rPr>
              <a:t>n</a:t>
            </a:r>
            <a:r>
              <a:rPr sz="2400" spc="-110" dirty="0">
                <a:solidFill>
                  <a:srgbClr val="FFFFFF"/>
                </a:solidFill>
                <a:latin typeface="Times New Roman"/>
                <a:cs typeface="Times New Roman"/>
              </a:rPr>
              <a:t>e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w</a:t>
            </a:r>
            <a:r>
              <a:rPr sz="2400" spc="-17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60" dirty="0">
                <a:solidFill>
                  <a:srgbClr val="FFFFFF"/>
                </a:solidFill>
                <a:latin typeface="Times New Roman"/>
                <a:cs typeface="Times New Roman"/>
              </a:rPr>
              <a:t>s</a:t>
            </a:r>
            <a:r>
              <a:rPr sz="2400" spc="-30" dirty="0">
                <a:solidFill>
                  <a:srgbClr val="FFFFFF"/>
                </a:solidFill>
                <a:latin typeface="Times New Roman"/>
                <a:cs typeface="Times New Roman"/>
              </a:rPr>
              <a:t>t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ud</a:t>
            </a:r>
            <a:r>
              <a:rPr sz="2400" spc="-30" dirty="0">
                <a:solidFill>
                  <a:srgbClr val="FFFFFF"/>
                </a:solidFill>
                <a:latin typeface="Times New Roman"/>
                <a:cs typeface="Times New Roman"/>
              </a:rPr>
              <a:t>e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n</a:t>
            </a:r>
            <a:r>
              <a:rPr sz="2400" spc="-30" dirty="0">
                <a:solidFill>
                  <a:srgbClr val="FFFFFF"/>
                </a:solidFill>
                <a:latin typeface="Times New Roman"/>
                <a:cs typeface="Times New Roman"/>
              </a:rPr>
              <a:t>t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s</a:t>
            </a:r>
            <a:r>
              <a:rPr sz="2400" spc="-9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105" dirty="0">
                <a:solidFill>
                  <a:srgbClr val="FFFFFF"/>
                </a:solidFill>
                <a:latin typeface="Times New Roman"/>
                <a:cs typeface="Times New Roman"/>
              </a:rPr>
              <a:t>i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n</a:t>
            </a:r>
            <a:r>
              <a:rPr sz="2400" spc="-204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30" dirty="0">
                <a:solidFill>
                  <a:srgbClr val="FFFFFF"/>
                </a:solidFill>
                <a:latin typeface="Times New Roman"/>
                <a:cs typeface="Times New Roman"/>
              </a:rPr>
              <a:t>t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h</a:t>
            </a:r>
            <a:r>
              <a:rPr sz="2400" spc="-25" dirty="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t</a:t>
            </a:r>
            <a:r>
              <a:rPr sz="2400" spc="-229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25" dirty="0">
                <a:solidFill>
                  <a:srgbClr val="FFFFFF"/>
                </a:solidFill>
                <a:latin typeface="Times New Roman"/>
                <a:cs typeface="Times New Roman"/>
              </a:rPr>
              <a:t>U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n</a:t>
            </a:r>
            <a:r>
              <a:rPr sz="2400" spc="-110" dirty="0">
                <a:solidFill>
                  <a:srgbClr val="FFFFFF"/>
                </a:solidFill>
                <a:latin typeface="Times New Roman"/>
                <a:cs typeface="Times New Roman"/>
              </a:rPr>
              <a:t>i</a:t>
            </a:r>
            <a:r>
              <a:rPr sz="2400" spc="-80" dirty="0">
                <a:solidFill>
                  <a:srgbClr val="FFFFFF"/>
                </a:solidFill>
                <a:latin typeface="Times New Roman"/>
                <a:cs typeface="Times New Roman"/>
              </a:rPr>
              <a:t>v</a:t>
            </a:r>
            <a:r>
              <a:rPr sz="2400" spc="-25" dirty="0">
                <a:solidFill>
                  <a:srgbClr val="FFFFFF"/>
                </a:solidFill>
                <a:latin typeface="Times New Roman"/>
                <a:cs typeface="Times New Roman"/>
              </a:rPr>
              <a:t>e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r</a:t>
            </a:r>
            <a:r>
              <a:rPr sz="2400" spc="-60" dirty="0">
                <a:solidFill>
                  <a:srgbClr val="FFFFFF"/>
                </a:solidFill>
                <a:latin typeface="Times New Roman"/>
                <a:cs typeface="Times New Roman"/>
              </a:rPr>
              <a:t>s</a:t>
            </a:r>
            <a:r>
              <a:rPr sz="2400" spc="-110" dirty="0">
                <a:solidFill>
                  <a:srgbClr val="FFFFFF"/>
                </a:solidFill>
                <a:latin typeface="Times New Roman"/>
                <a:cs typeface="Times New Roman"/>
              </a:rPr>
              <a:t>i</a:t>
            </a:r>
            <a:r>
              <a:rPr sz="2400" spc="-30" dirty="0">
                <a:solidFill>
                  <a:srgbClr val="FFFFFF"/>
                </a:solidFill>
                <a:latin typeface="Times New Roman"/>
                <a:cs typeface="Times New Roman"/>
              </a:rPr>
              <a:t>t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y</a:t>
            </a:r>
            <a:endParaRPr sz="2400" dirty="0">
              <a:latin typeface="Times New Roman"/>
              <a:cs typeface="Times New Roman"/>
            </a:endParaRPr>
          </a:p>
          <a:p>
            <a:pPr marL="12700">
              <a:lnSpc>
                <a:spcPts val="3804"/>
              </a:lnSpc>
              <a:spcBef>
                <a:spcPts val="5"/>
              </a:spcBef>
            </a:pPr>
            <a:r>
              <a:rPr sz="3200" spc="-15" dirty="0">
                <a:solidFill>
                  <a:srgbClr val="FFFFFF"/>
                </a:solidFill>
                <a:latin typeface="Cambria Math"/>
                <a:cs typeface="Cambria Math"/>
              </a:rPr>
              <a:t>▸</a:t>
            </a:r>
            <a:r>
              <a:rPr sz="2400" spc="-15" dirty="0">
                <a:solidFill>
                  <a:srgbClr val="FFFFFF"/>
                </a:solidFill>
                <a:latin typeface="Times New Roman"/>
                <a:cs typeface="Times New Roman"/>
              </a:rPr>
              <a:t>Connect</a:t>
            </a:r>
            <a:r>
              <a:rPr sz="2400" spc="-15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15" dirty="0">
                <a:solidFill>
                  <a:srgbClr val="FFFFFF"/>
                </a:solidFill>
                <a:latin typeface="Times New Roman"/>
                <a:cs typeface="Times New Roman"/>
              </a:rPr>
              <a:t>host</a:t>
            </a:r>
            <a:r>
              <a:rPr sz="2400" spc="-14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45" dirty="0">
                <a:solidFill>
                  <a:srgbClr val="FFFFFF"/>
                </a:solidFill>
                <a:latin typeface="Times New Roman"/>
                <a:cs typeface="Times New Roman"/>
              </a:rPr>
              <a:t>families</a:t>
            </a:r>
            <a:r>
              <a:rPr sz="2400" spc="15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50" dirty="0">
                <a:solidFill>
                  <a:srgbClr val="FFFFFF"/>
                </a:solidFill>
                <a:latin typeface="Times New Roman"/>
                <a:cs typeface="Times New Roman"/>
              </a:rPr>
              <a:t>with</a:t>
            </a:r>
            <a:r>
              <a:rPr sz="2400" spc="-2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40" dirty="0">
                <a:solidFill>
                  <a:srgbClr val="FFFFFF"/>
                </a:solidFill>
                <a:latin typeface="Times New Roman"/>
                <a:cs typeface="Times New Roman"/>
              </a:rPr>
              <a:t>new</a:t>
            </a:r>
            <a:r>
              <a:rPr sz="2400" spc="-25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20" dirty="0">
                <a:solidFill>
                  <a:srgbClr val="FFFFFF"/>
                </a:solidFill>
                <a:latin typeface="Times New Roman"/>
                <a:cs typeface="Times New Roman"/>
              </a:rPr>
              <a:t>students</a:t>
            </a:r>
            <a:r>
              <a:rPr sz="2400" spc="-9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55" dirty="0">
                <a:solidFill>
                  <a:srgbClr val="FFFFFF"/>
                </a:solidFill>
                <a:latin typeface="Times New Roman"/>
                <a:cs typeface="Times New Roman"/>
              </a:rPr>
              <a:t>in</a:t>
            </a:r>
            <a:r>
              <a:rPr sz="2400" spc="-19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35" dirty="0">
                <a:solidFill>
                  <a:srgbClr val="FFFFFF"/>
                </a:solidFill>
                <a:latin typeface="Times New Roman"/>
                <a:cs typeface="Times New Roman"/>
              </a:rPr>
              <a:t>that</a:t>
            </a:r>
            <a:r>
              <a:rPr sz="2400" spc="-14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20" dirty="0">
                <a:solidFill>
                  <a:srgbClr val="FFFFFF"/>
                </a:solidFill>
                <a:latin typeface="Times New Roman"/>
                <a:cs typeface="Times New Roman"/>
              </a:rPr>
              <a:t>City</a:t>
            </a:r>
            <a:endParaRPr sz="2400" dirty="0">
              <a:latin typeface="Times New Roman"/>
              <a:cs typeface="Times New Roman"/>
            </a:endParaRPr>
          </a:p>
          <a:p>
            <a:pPr marL="12700">
              <a:lnSpc>
                <a:spcPts val="3804"/>
              </a:lnSpc>
            </a:pPr>
            <a:r>
              <a:rPr sz="3200" spc="-30" dirty="0">
                <a:solidFill>
                  <a:srgbClr val="FFFFFF"/>
                </a:solidFill>
                <a:latin typeface="Cambria Math"/>
                <a:cs typeface="Cambria Math"/>
              </a:rPr>
              <a:t>▸</a:t>
            </a:r>
            <a:r>
              <a:rPr sz="2400" spc="-30" dirty="0">
                <a:solidFill>
                  <a:srgbClr val="FFFFFF"/>
                </a:solidFill>
                <a:latin typeface="Times New Roman"/>
                <a:cs typeface="Times New Roman"/>
              </a:rPr>
              <a:t>Help</a:t>
            </a:r>
            <a:r>
              <a:rPr sz="2400" spc="-2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20" dirty="0">
                <a:solidFill>
                  <a:srgbClr val="FFFFFF"/>
                </a:solidFill>
                <a:latin typeface="Times New Roman"/>
                <a:cs typeface="Times New Roman"/>
              </a:rPr>
              <a:t>student</a:t>
            </a:r>
            <a:r>
              <a:rPr sz="2400" spc="-1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40" dirty="0">
                <a:solidFill>
                  <a:srgbClr val="FFFFFF"/>
                </a:solidFill>
                <a:latin typeface="Times New Roman"/>
                <a:cs typeface="Times New Roman"/>
              </a:rPr>
              <a:t>get</a:t>
            </a:r>
            <a:r>
              <a:rPr sz="2400" spc="-15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60" dirty="0">
                <a:solidFill>
                  <a:srgbClr val="FFFFFF"/>
                </a:solidFill>
                <a:latin typeface="Times New Roman"/>
                <a:cs typeface="Times New Roman"/>
              </a:rPr>
              <a:t>Jobs</a:t>
            </a:r>
            <a:r>
              <a:rPr sz="2400" spc="-9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40" dirty="0">
                <a:solidFill>
                  <a:srgbClr val="FFFFFF"/>
                </a:solidFill>
                <a:latin typeface="Times New Roman"/>
                <a:cs typeface="Times New Roman"/>
              </a:rPr>
              <a:t>by</a:t>
            </a:r>
            <a:r>
              <a:rPr sz="2400" spc="-36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20" dirty="0">
                <a:solidFill>
                  <a:srgbClr val="FFFFFF"/>
                </a:solidFill>
                <a:latin typeface="Times New Roman"/>
                <a:cs typeface="Times New Roman"/>
              </a:rPr>
              <a:t>referrals </a:t>
            </a:r>
            <a:r>
              <a:rPr sz="2400" spc="-65" dirty="0">
                <a:solidFill>
                  <a:srgbClr val="FFFFFF"/>
                </a:solidFill>
                <a:latin typeface="Times New Roman"/>
                <a:cs typeface="Times New Roman"/>
              </a:rPr>
              <a:t>and</a:t>
            </a:r>
            <a:r>
              <a:rPr sz="2400" spc="-28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30" dirty="0">
                <a:solidFill>
                  <a:srgbClr val="FFFFFF"/>
                </a:solidFill>
                <a:latin typeface="Times New Roman"/>
                <a:cs typeface="Times New Roman"/>
              </a:rPr>
              <a:t>alumni</a:t>
            </a:r>
            <a:r>
              <a:rPr sz="2400" spc="-30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15" dirty="0">
                <a:solidFill>
                  <a:srgbClr val="FFFFFF"/>
                </a:solidFill>
                <a:latin typeface="Times New Roman"/>
                <a:cs typeface="Times New Roman"/>
              </a:rPr>
              <a:t>connect</a:t>
            </a:r>
            <a:endParaRPr sz="2400" dirty="0">
              <a:latin typeface="Times New Roman"/>
              <a:cs typeface="Times New Roman"/>
            </a:endParaRPr>
          </a:p>
        </p:txBody>
      </p:sp>
      <p:pic>
        <p:nvPicPr>
          <p:cNvPr id="16" name="object 16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355600" y="4765039"/>
            <a:ext cx="772160" cy="264158"/>
          </a:xfrm>
          <a:prstGeom prst="rect">
            <a:avLst/>
          </a:prstGeom>
        </p:spPr>
      </p:pic>
      <p:sp>
        <p:nvSpPr>
          <p:cNvPr id="17" name="object 17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©</a:t>
            </a:r>
            <a:r>
              <a:rPr spc="-210" dirty="0"/>
              <a:t> </a:t>
            </a:r>
            <a:r>
              <a:rPr spc="-20" dirty="0"/>
              <a:t>202</a:t>
            </a:r>
            <a:r>
              <a:rPr dirty="0"/>
              <a:t>2</a:t>
            </a:r>
            <a:r>
              <a:rPr spc="-70" dirty="0"/>
              <a:t> </a:t>
            </a:r>
            <a:r>
              <a:rPr spc="90" dirty="0"/>
              <a:t>B</a:t>
            </a:r>
            <a:r>
              <a:rPr spc="-30" dirty="0"/>
              <a:t>h</a:t>
            </a:r>
            <a:r>
              <a:rPr spc="10" dirty="0"/>
              <a:t>a</a:t>
            </a:r>
            <a:r>
              <a:rPr spc="-30" dirty="0"/>
              <a:t>nu</a:t>
            </a:r>
            <a:r>
              <a:rPr spc="25" dirty="0"/>
              <a:t>s</a:t>
            </a:r>
            <a:r>
              <a:rPr spc="10" dirty="0"/>
              <a:t>a</a:t>
            </a:r>
            <a:r>
              <a:rPr spc="30" dirty="0"/>
              <a:t>m</a:t>
            </a:r>
            <a:r>
              <a:rPr spc="10" dirty="0"/>
              <a:t>a</a:t>
            </a:r>
            <a:r>
              <a:rPr spc="-100" dirty="0"/>
              <a:t>j</a:t>
            </a:r>
            <a:r>
              <a:rPr spc="-45" dirty="0"/>
              <a:t>.</a:t>
            </a:r>
            <a:r>
              <a:rPr spc="-15" dirty="0"/>
              <a:t>o</a:t>
            </a:r>
            <a:r>
              <a:rPr spc="-35" dirty="0"/>
              <a:t>r</a:t>
            </a:r>
            <a:r>
              <a:rPr dirty="0"/>
              <a:t>g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42594" y="409574"/>
            <a:ext cx="5410835" cy="69786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4400" spc="55" dirty="0">
                <a:latin typeface="Times New Roman"/>
                <a:cs typeface="Times New Roman"/>
              </a:rPr>
              <a:t>BOSS</a:t>
            </a:r>
            <a:r>
              <a:rPr sz="4400" spc="105" dirty="0">
                <a:latin typeface="Times New Roman"/>
                <a:cs typeface="Times New Roman"/>
              </a:rPr>
              <a:t> </a:t>
            </a:r>
            <a:r>
              <a:rPr sz="4400" spc="30" dirty="0">
                <a:latin typeface="Times New Roman"/>
                <a:cs typeface="Times New Roman"/>
              </a:rPr>
              <a:t>Annual</a:t>
            </a:r>
            <a:r>
              <a:rPr sz="4400" spc="-100" dirty="0">
                <a:latin typeface="Times New Roman"/>
                <a:cs typeface="Times New Roman"/>
              </a:rPr>
              <a:t> </a:t>
            </a:r>
            <a:r>
              <a:rPr sz="4400" spc="-140" dirty="0">
                <a:latin typeface="Times New Roman"/>
                <a:cs typeface="Times New Roman"/>
              </a:rPr>
              <a:t>Activities</a:t>
            </a:r>
            <a:endParaRPr sz="44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42594" y="2410523"/>
            <a:ext cx="1859914" cy="25781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1500" spc="30" dirty="0">
                <a:solidFill>
                  <a:srgbClr val="393E50"/>
                </a:solidFill>
                <a:latin typeface="Times New Roman"/>
                <a:cs typeface="Times New Roman"/>
              </a:rPr>
              <a:t>BOSS</a:t>
            </a:r>
            <a:r>
              <a:rPr sz="1500" spc="35" dirty="0">
                <a:solidFill>
                  <a:srgbClr val="393E50"/>
                </a:solidFill>
                <a:latin typeface="Times New Roman"/>
                <a:cs typeface="Times New Roman"/>
              </a:rPr>
              <a:t> </a:t>
            </a:r>
            <a:r>
              <a:rPr sz="1500" spc="-15" dirty="0">
                <a:solidFill>
                  <a:srgbClr val="393E50"/>
                </a:solidFill>
                <a:latin typeface="Times New Roman"/>
                <a:cs typeface="Times New Roman"/>
              </a:rPr>
              <a:t>Annual</a:t>
            </a:r>
            <a:r>
              <a:rPr sz="1500" spc="210" dirty="0">
                <a:solidFill>
                  <a:srgbClr val="393E50"/>
                </a:solidFill>
                <a:latin typeface="Times New Roman"/>
                <a:cs typeface="Times New Roman"/>
              </a:rPr>
              <a:t> </a:t>
            </a:r>
            <a:r>
              <a:rPr sz="1500" spc="15" dirty="0">
                <a:solidFill>
                  <a:srgbClr val="393E50"/>
                </a:solidFill>
                <a:latin typeface="Times New Roman"/>
                <a:cs typeface="Times New Roman"/>
              </a:rPr>
              <a:t>Seminar</a:t>
            </a:r>
            <a:endParaRPr sz="15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278504" y="2358961"/>
            <a:ext cx="2001520" cy="55499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15799"/>
              </a:lnSpc>
              <a:spcBef>
                <a:spcPts val="95"/>
              </a:spcBef>
            </a:pPr>
            <a:r>
              <a:rPr sz="1500" spc="20" dirty="0">
                <a:solidFill>
                  <a:srgbClr val="393E50"/>
                </a:solidFill>
                <a:latin typeface="Times New Roman"/>
                <a:cs typeface="Times New Roman"/>
              </a:rPr>
              <a:t>International</a:t>
            </a:r>
            <a:r>
              <a:rPr sz="1500" spc="160" dirty="0">
                <a:solidFill>
                  <a:srgbClr val="393E50"/>
                </a:solidFill>
                <a:latin typeface="Times New Roman"/>
                <a:cs typeface="Times New Roman"/>
              </a:rPr>
              <a:t> </a:t>
            </a:r>
            <a:r>
              <a:rPr sz="1500" spc="20" dirty="0">
                <a:solidFill>
                  <a:srgbClr val="393E50"/>
                </a:solidFill>
                <a:latin typeface="Times New Roman"/>
                <a:cs typeface="Times New Roman"/>
              </a:rPr>
              <a:t>Bhanushali </a:t>
            </a:r>
            <a:r>
              <a:rPr sz="1500" spc="-360" dirty="0">
                <a:solidFill>
                  <a:srgbClr val="393E50"/>
                </a:solidFill>
                <a:latin typeface="Times New Roman"/>
                <a:cs typeface="Times New Roman"/>
              </a:rPr>
              <a:t> </a:t>
            </a:r>
            <a:r>
              <a:rPr sz="1500" spc="10" dirty="0">
                <a:solidFill>
                  <a:srgbClr val="393E50"/>
                </a:solidFill>
                <a:latin typeface="Times New Roman"/>
                <a:cs typeface="Times New Roman"/>
              </a:rPr>
              <a:t>Sammelan</a:t>
            </a:r>
            <a:r>
              <a:rPr sz="1500" spc="290" dirty="0">
                <a:solidFill>
                  <a:srgbClr val="393E50"/>
                </a:solidFill>
                <a:latin typeface="Times New Roman"/>
                <a:cs typeface="Times New Roman"/>
              </a:rPr>
              <a:t> </a:t>
            </a:r>
            <a:r>
              <a:rPr sz="1500" spc="-75" dirty="0">
                <a:solidFill>
                  <a:srgbClr val="393E50"/>
                </a:solidFill>
                <a:latin typeface="Times New Roman"/>
                <a:cs typeface="Times New Roman"/>
              </a:rPr>
              <a:t>(IBS)</a:t>
            </a:r>
            <a:endParaRPr sz="15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114796" y="2358961"/>
            <a:ext cx="2226310" cy="55499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15799"/>
              </a:lnSpc>
              <a:spcBef>
                <a:spcPts val="95"/>
              </a:spcBef>
            </a:pPr>
            <a:r>
              <a:rPr sz="1500" spc="120" dirty="0">
                <a:solidFill>
                  <a:srgbClr val="393E50"/>
                </a:solidFill>
                <a:latin typeface="Times New Roman"/>
                <a:cs typeface="Times New Roman"/>
              </a:rPr>
              <a:t>C</a:t>
            </a:r>
            <a:r>
              <a:rPr sz="1500" spc="125" dirty="0">
                <a:solidFill>
                  <a:srgbClr val="393E50"/>
                </a:solidFill>
                <a:latin typeface="Times New Roman"/>
                <a:cs typeface="Times New Roman"/>
              </a:rPr>
              <a:t>o</a:t>
            </a:r>
            <a:r>
              <a:rPr sz="1500" spc="-35" dirty="0">
                <a:solidFill>
                  <a:srgbClr val="393E50"/>
                </a:solidFill>
                <a:latin typeface="Times New Roman"/>
                <a:cs typeface="Times New Roman"/>
              </a:rPr>
              <a:t>u</a:t>
            </a:r>
            <a:r>
              <a:rPr sz="1500" spc="50" dirty="0">
                <a:solidFill>
                  <a:srgbClr val="393E50"/>
                </a:solidFill>
                <a:latin typeface="Times New Roman"/>
                <a:cs typeface="Times New Roman"/>
              </a:rPr>
              <a:t>n</a:t>
            </a:r>
            <a:r>
              <a:rPr sz="1500" spc="60" dirty="0">
                <a:solidFill>
                  <a:srgbClr val="393E50"/>
                </a:solidFill>
                <a:latin typeface="Times New Roman"/>
                <a:cs typeface="Times New Roman"/>
              </a:rPr>
              <a:t>t</a:t>
            </a:r>
            <a:r>
              <a:rPr sz="1500" spc="55" dirty="0">
                <a:solidFill>
                  <a:srgbClr val="393E50"/>
                </a:solidFill>
                <a:latin typeface="Times New Roman"/>
                <a:cs typeface="Times New Roman"/>
              </a:rPr>
              <a:t>r</a:t>
            </a:r>
            <a:r>
              <a:rPr sz="1500" spc="10" dirty="0">
                <a:solidFill>
                  <a:srgbClr val="393E50"/>
                </a:solidFill>
                <a:latin typeface="Times New Roman"/>
                <a:cs typeface="Times New Roman"/>
              </a:rPr>
              <a:t>y</a:t>
            </a:r>
            <a:r>
              <a:rPr sz="1500" spc="-95" dirty="0">
                <a:solidFill>
                  <a:srgbClr val="393E50"/>
                </a:solidFill>
                <a:latin typeface="Times New Roman"/>
                <a:cs typeface="Times New Roman"/>
              </a:rPr>
              <a:t> </a:t>
            </a:r>
            <a:r>
              <a:rPr sz="1500" spc="120" dirty="0">
                <a:solidFill>
                  <a:srgbClr val="393E50"/>
                </a:solidFill>
                <a:latin typeface="Times New Roman"/>
                <a:cs typeface="Times New Roman"/>
              </a:rPr>
              <a:t>S</a:t>
            </a:r>
            <a:r>
              <a:rPr sz="1500" spc="125" dirty="0">
                <a:solidFill>
                  <a:srgbClr val="393E50"/>
                </a:solidFill>
                <a:latin typeface="Times New Roman"/>
                <a:cs typeface="Times New Roman"/>
              </a:rPr>
              <a:t>p</a:t>
            </a:r>
            <a:r>
              <a:rPr sz="1500" spc="55" dirty="0">
                <a:solidFill>
                  <a:srgbClr val="393E50"/>
                </a:solidFill>
                <a:latin typeface="Times New Roman"/>
                <a:cs typeface="Times New Roman"/>
              </a:rPr>
              <a:t>e</a:t>
            </a:r>
            <a:r>
              <a:rPr sz="1500" spc="10" dirty="0">
                <a:solidFill>
                  <a:srgbClr val="393E50"/>
                </a:solidFill>
                <a:latin typeface="Times New Roman"/>
                <a:cs typeface="Times New Roman"/>
              </a:rPr>
              <a:t>c</a:t>
            </a:r>
            <a:r>
              <a:rPr sz="1500" spc="-175" dirty="0">
                <a:solidFill>
                  <a:srgbClr val="393E50"/>
                </a:solidFill>
                <a:latin typeface="Times New Roman"/>
                <a:cs typeface="Times New Roman"/>
              </a:rPr>
              <a:t> </a:t>
            </a:r>
            <a:r>
              <a:rPr sz="1500" spc="-20" dirty="0">
                <a:solidFill>
                  <a:srgbClr val="393E50"/>
                </a:solidFill>
                <a:latin typeface="Times New Roman"/>
                <a:cs typeface="Times New Roman"/>
              </a:rPr>
              <a:t>i</a:t>
            </a:r>
            <a:r>
              <a:rPr sz="1500" spc="55" dirty="0">
                <a:solidFill>
                  <a:srgbClr val="393E50"/>
                </a:solidFill>
                <a:latin typeface="Times New Roman"/>
                <a:cs typeface="Times New Roman"/>
              </a:rPr>
              <a:t>f</a:t>
            </a:r>
            <a:r>
              <a:rPr sz="1500" spc="-15" dirty="0">
                <a:solidFill>
                  <a:srgbClr val="393E50"/>
                </a:solidFill>
                <a:latin typeface="Times New Roman"/>
                <a:cs typeface="Times New Roman"/>
              </a:rPr>
              <a:t>i</a:t>
            </a:r>
            <a:r>
              <a:rPr sz="1500" spc="10" dirty="0">
                <a:solidFill>
                  <a:srgbClr val="393E50"/>
                </a:solidFill>
                <a:latin typeface="Times New Roman"/>
                <a:cs typeface="Times New Roman"/>
              </a:rPr>
              <a:t>c</a:t>
            </a:r>
            <a:r>
              <a:rPr sz="1500" spc="145" dirty="0">
                <a:solidFill>
                  <a:srgbClr val="393E50"/>
                </a:solidFill>
                <a:latin typeface="Times New Roman"/>
                <a:cs typeface="Times New Roman"/>
              </a:rPr>
              <a:t> </a:t>
            </a:r>
            <a:r>
              <a:rPr sz="1500" spc="-55" dirty="0">
                <a:solidFill>
                  <a:srgbClr val="393E50"/>
                </a:solidFill>
                <a:latin typeface="Times New Roman"/>
                <a:cs typeface="Times New Roman"/>
              </a:rPr>
              <a:t>W</a:t>
            </a:r>
            <a:r>
              <a:rPr sz="1500" spc="50" dirty="0">
                <a:solidFill>
                  <a:srgbClr val="393E50"/>
                </a:solidFill>
                <a:latin typeface="Times New Roman"/>
                <a:cs typeface="Times New Roman"/>
              </a:rPr>
              <a:t>e</a:t>
            </a:r>
            <a:r>
              <a:rPr sz="1500" spc="45" dirty="0">
                <a:solidFill>
                  <a:srgbClr val="393E50"/>
                </a:solidFill>
                <a:latin typeface="Times New Roman"/>
                <a:cs typeface="Times New Roman"/>
              </a:rPr>
              <a:t>b</a:t>
            </a:r>
            <a:r>
              <a:rPr sz="1500" spc="-100" dirty="0">
                <a:solidFill>
                  <a:srgbClr val="393E50"/>
                </a:solidFill>
                <a:latin typeface="Times New Roman"/>
                <a:cs typeface="Times New Roman"/>
              </a:rPr>
              <a:t>i</a:t>
            </a:r>
            <a:r>
              <a:rPr sz="1500" spc="-35" dirty="0">
                <a:solidFill>
                  <a:srgbClr val="393E50"/>
                </a:solidFill>
                <a:latin typeface="Times New Roman"/>
                <a:cs typeface="Times New Roman"/>
              </a:rPr>
              <a:t>n</a:t>
            </a:r>
            <a:r>
              <a:rPr sz="1500" spc="-30" dirty="0">
                <a:solidFill>
                  <a:srgbClr val="393E50"/>
                </a:solidFill>
                <a:latin typeface="Times New Roman"/>
                <a:cs typeface="Times New Roman"/>
              </a:rPr>
              <a:t>a</a:t>
            </a:r>
            <a:r>
              <a:rPr sz="1500" spc="55" dirty="0">
                <a:solidFill>
                  <a:srgbClr val="393E50"/>
                </a:solidFill>
                <a:latin typeface="Times New Roman"/>
                <a:cs typeface="Times New Roman"/>
              </a:rPr>
              <a:t>r</a:t>
            </a:r>
            <a:r>
              <a:rPr sz="1500" spc="5" dirty="0">
                <a:solidFill>
                  <a:srgbClr val="393E50"/>
                </a:solidFill>
                <a:latin typeface="Times New Roman"/>
                <a:cs typeface="Times New Roman"/>
              </a:rPr>
              <a:t>s  </a:t>
            </a:r>
            <a:r>
              <a:rPr sz="1500" spc="15" dirty="0">
                <a:solidFill>
                  <a:srgbClr val="393E50"/>
                </a:solidFill>
                <a:latin typeface="Times New Roman"/>
                <a:cs typeface="Times New Roman"/>
              </a:rPr>
              <a:t>&amp;</a:t>
            </a:r>
            <a:r>
              <a:rPr sz="1500" spc="-120" dirty="0">
                <a:solidFill>
                  <a:srgbClr val="393E50"/>
                </a:solidFill>
                <a:latin typeface="Times New Roman"/>
                <a:cs typeface="Times New Roman"/>
              </a:rPr>
              <a:t> </a:t>
            </a:r>
            <a:r>
              <a:rPr sz="1500" spc="114" dirty="0">
                <a:solidFill>
                  <a:srgbClr val="393E50"/>
                </a:solidFill>
                <a:latin typeface="Times New Roman"/>
                <a:cs typeface="Times New Roman"/>
              </a:rPr>
              <a:t>R</a:t>
            </a:r>
            <a:r>
              <a:rPr sz="1500" spc="50" dirty="0">
                <a:solidFill>
                  <a:srgbClr val="393E50"/>
                </a:solidFill>
                <a:latin typeface="Times New Roman"/>
                <a:cs typeface="Times New Roman"/>
              </a:rPr>
              <a:t>e</a:t>
            </a:r>
            <a:r>
              <a:rPr sz="1500" spc="130" dirty="0">
                <a:solidFill>
                  <a:srgbClr val="393E50"/>
                </a:solidFill>
                <a:latin typeface="Times New Roman"/>
                <a:cs typeface="Times New Roman"/>
              </a:rPr>
              <a:t>s</a:t>
            </a:r>
            <a:r>
              <a:rPr sz="1500" spc="125" dirty="0">
                <a:solidFill>
                  <a:srgbClr val="393E50"/>
                </a:solidFill>
                <a:latin typeface="Times New Roman"/>
                <a:cs typeface="Times New Roman"/>
              </a:rPr>
              <a:t>o</a:t>
            </a:r>
            <a:r>
              <a:rPr sz="1500" spc="45" dirty="0">
                <a:solidFill>
                  <a:srgbClr val="393E50"/>
                </a:solidFill>
                <a:latin typeface="Times New Roman"/>
                <a:cs typeface="Times New Roman"/>
              </a:rPr>
              <a:t>u</a:t>
            </a:r>
            <a:r>
              <a:rPr sz="1500" spc="55" dirty="0">
                <a:solidFill>
                  <a:srgbClr val="393E50"/>
                </a:solidFill>
                <a:latin typeface="Times New Roman"/>
                <a:cs typeface="Times New Roman"/>
              </a:rPr>
              <a:t>r</a:t>
            </a:r>
            <a:r>
              <a:rPr sz="1500" spc="130" dirty="0">
                <a:solidFill>
                  <a:srgbClr val="393E50"/>
                </a:solidFill>
                <a:latin typeface="Times New Roman"/>
                <a:cs typeface="Times New Roman"/>
              </a:rPr>
              <a:t>c</a:t>
            </a:r>
            <a:r>
              <a:rPr sz="1500" spc="50" dirty="0">
                <a:solidFill>
                  <a:srgbClr val="393E50"/>
                </a:solidFill>
                <a:latin typeface="Times New Roman"/>
                <a:cs typeface="Times New Roman"/>
              </a:rPr>
              <a:t>e</a:t>
            </a:r>
            <a:r>
              <a:rPr sz="1500" spc="5" dirty="0">
                <a:solidFill>
                  <a:srgbClr val="393E50"/>
                </a:solidFill>
                <a:latin typeface="Times New Roman"/>
                <a:cs typeface="Times New Roman"/>
              </a:rPr>
              <a:t>s</a:t>
            </a:r>
            <a:endParaRPr sz="15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229355" y="4083296"/>
            <a:ext cx="2279015" cy="575945"/>
          </a:xfrm>
          <a:prstGeom prst="rect">
            <a:avLst/>
          </a:prstGeom>
        </p:spPr>
        <p:txBody>
          <a:bodyPr vert="horz" wrap="square" lIns="0" tIns="58419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59"/>
              </a:spcBef>
            </a:pPr>
            <a:r>
              <a:rPr sz="1500" spc="45" dirty="0">
                <a:solidFill>
                  <a:srgbClr val="393E50"/>
                </a:solidFill>
                <a:latin typeface="Times New Roman"/>
                <a:cs typeface="Times New Roman"/>
              </a:rPr>
              <a:t>En</a:t>
            </a:r>
            <a:r>
              <a:rPr sz="1500" spc="10" dirty="0">
                <a:solidFill>
                  <a:srgbClr val="393E50"/>
                </a:solidFill>
                <a:latin typeface="Times New Roman"/>
                <a:cs typeface="Times New Roman"/>
              </a:rPr>
              <a:t>c</a:t>
            </a:r>
            <a:r>
              <a:rPr sz="1500" spc="-175" dirty="0">
                <a:solidFill>
                  <a:srgbClr val="393E50"/>
                </a:solidFill>
                <a:latin typeface="Times New Roman"/>
                <a:cs typeface="Times New Roman"/>
              </a:rPr>
              <a:t> </a:t>
            </a:r>
            <a:r>
              <a:rPr sz="1500" spc="125" dirty="0">
                <a:solidFill>
                  <a:srgbClr val="393E50"/>
                </a:solidFill>
                <a:latin typeface="Times New Roman"/>
                <a:cs typeface="Times New Roman"/>
              </a:rPr>
              <a:t>o</a:t>
            </a:r>
            <a:r>
              <a:rPr sz="1500" spc="-35" dirty="0">
                <a:solidFill>
                  <a:srgbClr val="393E50"/>
                </a:solidFill>
                <a:latin typeface="Times New Roman"/>
                <a:cs typeface="Times New Roman"/>
              </a:rPr>
              <a:t>u</a:t>
            </a:r>
            <a:r>
              <a:rPr sz="1500" spc="55" dirty="0">
                <a:solidFill>
                  <a:srgbClr val="393E50"/>
                </a:solidFill>
                <a:latin typeface="Times New Roman"/>
                <a:cs typeface="Times New Roman"/>
              </a:rPr>
              <a:t>r</a:t>
            </a:r>
            <a:r>
              <a:rPr sz="1500" spc="-25" dirty="0">
                <a:solidFill>
                  <a:srgbClr val="393E50"/>
                </a:solidFill>
                <a:latin typeface="Times New Roman"/>
                <a:cs typeface="Times New Roman"/>
              </a:rPr>
              <a:t>a</a:t>
            </a:r>
            <a:r>
              <a:rPr sz="1500" spc="-35" dirty="0">
                <a:solidFill>
                  <a:srgbClr val="393E50"/>
                </a:solidFill>
                <a:latin typeface="Times New Roman"/>
                <a:cs typeface="Times New Roman"/>
              </a:rPr>
              <a:t>g</a:t>
            </a:r>
            <a:r>
              <a:rPr sz="1500" spc="10" dirty="0">
                <a:solidFill>
                  <a:srgbClr val="393E50"/>
                </a:solidFill>
                <a:latin typeface="Times New Roman"/>
                <a:cs typeface="Times New Roman"/>
              </a:rPr>
              <a:t>e</a:t>
            </a:r>
            <a:r>
              <a:rPr sz="1500" spc="65" dirty="0">
                <a:solidFill>
                  <a:srgbClr val="393E50"/>
                </a:solidFill>
                <a:latin typeface="Times New Roman"/>
                <a:cs typeface="Times New Roman"/>
              </a:rPr>
              <a:t> </a:t>
            </a:r>
            <a:r>
              <a:rPr sz="1500" spc="-45" dirty="0">
                <a:solidFill>
                  <a:srgbClr val="393E50"/>
                </a:solidFill>
                <a:latin typeface="Times New Roman"/>
                <a:cs typeface="Times New Roman"/>
              </a:rPr>
              <a:t>A</a:t>
            </a:r>
            <a:r>
              <a:rPr sz="1500" spc="-35" dirty="0">
                <a:solidFill>
                  <a:srgbClr val="393E50"/>
                </a:solidFill>
                <a:latin typeface="Times New Roman"/>
                <a:cs typeface="Times New Roman"/>
              </a:rPr>
              <a:t>n</a:t>
            </a:r>
            <a:r>
              <a:rPr sz="1500" spc="10" dirty="0">
                <a:solidFill>
                  <a:srgbClr val="393E50"/>
                </a:solidFill>
                <a:latin typeface="Times New Roman"/>
                <a:cs typeface="Times New Roman"/>
              </a:rPr>
              <a:t>d</a:t>
            </a:r>
            <a:r>
              <a:rPr sz="1500" spc="145" dirty="0">
                <a:solidFill>
                  <a:srgbClr val="393E50"/>
                </a:solidFill>
                <a:latin typeface="Times New Roman"/>
                <a:cs typeface="Times New Roman"/>
              </a:rPr>
              <a:t> </a:t>
            </a:r>
            <a:r>
              <a:rPr sz="1500" spc="-185" dirty="0">
                <a:solidFill>
                  <a:srgbClr val="393E50"/>
                </a:solidFill>
                <a:latin typeface="Times New Roman"/>
                <a:cs typeface="Times New Roman"/>
              </a:rPr>
              <a:t>I</a:t>
            </a:r>
            <a:r>
              <a:rPr sz="1500" spc="-35" dirty="0">
                <a:solidFill>
                  <a:srgbClr val="393E50"/>
                </a:solidFill>
                <a:latin typeface="Times New Roman"/>
                <a:cs typeface="Times New Roman"/>
              </a:rPr>
              <a:t>n</a:t>
            </a:r>
            <a:r>
              <a:rPr sz="1500" spc="10" dirty="0">
                <a:solidFill>
                  <a:srgbClr val="393E50"/>
                </a:solidFill>
                <a:latin typeface="Times New Roman"/>
                <a:cs typeface="Times New Roman"/>
              </a:rPr>
              <a:t>c</a:t>
            </a:r>
            <a:r>
              <a:rPr sz="1500" spc="-170" dirty="0">
                <a:solidFill>
                  <a:srgbClr val="393E50"/>
                </a:solidFill>
                <a:latin typeface="Times New Roman"/>
                <a:cs typeface="Times New Roman"/>
              </a:rPr>
              <a:t> </a:t>
            </a:r>
            <a:r>
              <a:rPr sz="1500" spc="55" dirty="0">
                <a:solidFill>
                  <a:srgbClr val="393E50"/>
                </a:solidFill>
                <a:latin typeface="Times New Roman"/>
                <a:cs typeface="Times New Roman"/>
              </a:rPr>
              <a:t>r</a:t>
            </a:r>
            <a:r>
              <a:rPr sz="1500" spc="50" dirty="0">
                <a:solidFill>
                  <a:srgbClr val="393E50"/>
                </a:solidFill>
                <a:latin typeface="Times New Roman"/>
                <a:cs typeface="Times New Roman"/>
              </a:rPr>
              <a:t>e</a:t>
            </a:r>
            <a:r>
              <a:rPr sz="1500" spc="-30" dirty="0">
                <a:solidFill>
                  <a:srgbClr val="393E50"/>
                </a:solidFill>
                <a:latin typeface="Times New Roman"/>
                <a:cs typeface="Times New Roman"/>
              </a:rPr>
              <a:t>a</a:t>
            </a:r>
            <a:r>
              <a:rPr sz="1500" spc="130" dirty="0">
                <a:solidFill>
                  <a:srgbClr val="393E50"/>
                </a:solidFill>
                <a:latin typeface="Times New Roman"/>
                <a:cs typeface="Times New Roman"/>
              </a:rPr>
              <a:t>s</a:t>
            </a:r>
            <a:r>
              <a:rPr sz="1500" spc="10" dirty="0">
                <a:solidFill>
                  <a:srgbClr val="393E50"/>
                </a:solidFill>
                <a:latin typeface="Times New Roman"/>
                <a:cs typeface="Times New Roman"/>
              </a:rPr>
              <a:t>e</a:t>
            </a:r>
            <a:endParaRPr sz="15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365"/>
              </a:spcBef>
            </a:pPr>
            <a:r>
              <a:rPr sz="1500" spc="-204" dirty="0">
                <a:solidFill>
                  <a:srgbClr val="393E50"/>
                </a:solidFill>
                <a:latin typeface="Times New Roman"/>
                <a:cs typeface="Times New Roman"/>
              </a:rPr>
              <a:t>A</a:t>
            </a:r>
            <a:r>
              <a:rPr sz="1500" spc="-45" dirty="0">
                <a:solidFill>
                  <a:srgbClr val="393E50"/>
                </a:solidFill>
                <a:latin typeface="Times New Roman"/>
                <a:cs typeface="Times New Roman"/>
              </a:rPr>
              <a:t>w</a:t>
            </a:r>
            <a:r>
              <a:rPr sz="1500" spc="-30" dirty="0">
                <a:solidFill>
                  <a:srgbClr val="393E50"/>
                </a:solidFill>
                <a:latin typeface="Times New Roman"/>
                <a:cs typeface="Times New Roman"/>
              </a:rPr>
              <a:t>a</a:t>
            </a:r>
            <a:r>
              <a:rPr sz="1500" spc="60" dirty="0">
                <a:solidFill>
                  <a:srgbClr val="393E50"/>
                </a:solidFill>
                <a:latin typeface="Times New Roman"/>
                <a:cs typeface="Times New Roman"/>
              </a:rPr>
              <a:t>r</a:t>
            </a:r>
            <a:r>
              <a:rPr sz="1500" spc="55" dirty="0">
                <a:solidFill>
                  <a:srgbClr val="393E50"/>
                </a:solidFill>
                <a:latin typeface="Times New Roman"/>
                <a:cs typeface="Times New Roman"/>
              </a:rPr>
              <a:t>e</a:t>
            </a:r>
            <a:r>
              <a:rPr sz="1500" spc="45" dirty="0">
                <a:solidFill>
                  <a:srgbClr val="393E50"/>
                </a:solidFill>
                <a:latin typeface="Times New Roman"/>
                <a:cs typeface="Times New Roman"/>
              </a:rPr>
              <a:t>n</a:t>
            </a:r>
            <a:r>
              <a:rPr sz="1500" spc="55" dirty="0">
                <a:solidFill>
                  <a:srgbClr val="393E50"/>
                </a:solidFill>
                <a:latin typeface="Times New Roman"/>
                <a:cs typeface="Times New Roman"/>
              </a:rPr>
              <a:t>e</a:t>
            </a:r>
            <a:r>
              <a:rPr sz="1500" spc="130" dirty="0">
                <a:solidFill>
                  <a:srgbClr val="393E50"/>
                </a:solidFill>
                <a:latin typeface="Times New Roman"/>
                <a:cs typeface="Times New Roman"/>
              </a:rPr>
              <a:t>s</a:t>
            </a:r>
            <a:r>
              <a:rPr sz="1500" spc="5" dirty="0">
                <a:solidFill>
                  <a:srgbClr val="393E50"/>
                </a:solidFill>
                <a:latin typeface="Times New Roman"/>
                <a:cs typeface="Times New Roman"/>
              </a:rPr>
              <a:t>s</a:t>
            </a:r>
            <a:r>
              <a:rPr sz="1500" dirty="0">
                <a:solidFill>
                  <a:srgbClr val="393E50"/>
                </a:solidFill>
                <a:latin typeface="Times New Roman"/>
                <a:cs typeface="Times New Roman"/>
              </a:rPr>
              <a:t> </a:t>
            </a:r>
            <a:r>
              <a:rPr sz="1500" spc="-65" dirty="0">
                <a:solidFill>
                  <a:srgbClr val="393E50"/>
                </a:solidFill>
                <a:latin typeface="Times New Roman"/>
                <a:cs typeface="Times New Roman"/>
              </a:rPr>
              <a:t> </a:t>
            </a:r>
            <a:r>
              <a:rPr sz="1500" spc="130" dirty="0">
                <a:solidFill>
                  <a:srgbClr val="393E50"/>
                </a:solidFill>
                <a:latin typeface="Times New Roman"/>
                <a:cs typeface="Times New Roman"/>
              </a:rPr>
              <a:t>o</a:t>
            </a:r>
            <a:r>
              <a:rPr sz="1500" spc="5" dirty="0">
                <a:solidFill>
                  <a:srgbClr val="393E50"/>
                </a:solidFill>
                <a:latin typeface="Times New Roman"/>
                <a:cs typeface="Times New Roman"/>
              </a:rPr>
              <a:t>f</a:t>
            </a:r>
            <a:r>
              <a:rPr sz="1500" spc="-85" dirty="0">
                <a:solidFill>
                  <a:srgbClr val="393E50"/>
                </a:solidFill>
                <a:latin typeface="Times New Roman"/>
                <a:cs typeface="Times New Roman"/>
              </a:rPr>
              <a:t> </a:t>
            </a:r>
            <a:r>
              <a:rPr sz="1500" spc="125" dirty="0">
                <a:solidFill>
                  <a:srgbClr val="393E50"/>
                </a:solidFill>
                <a:latin typeface="Times New Roman"/>
                <a:cs typeface="Times New Roman"/>
              </a:rPr>
              <a:t>S</a:t>
            </a:r>
            <a:r>
              <a:rPr sz="1500" spc="60" dirty="0">
                <a:solidFill>
                  <a:srgbClr val="393E50"/>
                </a:solidFill>
                <a:latin typeface="Times New Roman"/>
                <a:cs typeface="Times New Roman"/>
              </a:rPr>
              <a:t>t</a:t>
            </a:r>
            <a:r>
              <a:rPr sz="1500" spc="-35" dirty="0">
                <a:solidFill>
                  <a:srgbClr val="393E50"/>
                </a:solidFill>
                <a:latin typeface="Times New Roman"/>
                <a:cs typeface="Times New Roman"/>
              </a:rPr>
              <a:t>u</a:t>
            </a:r>
            <a:r>
              <a:rPr sz="1500" spc="45" dirty="0">
                <a:solidFill>
                  <a:srgbClr val="393E50"/>
                </a:solidFill>
                <a:latin typeface="Times New Roman"/>
                <a:cs typeface="Times New Roman"/>
              </a:rPr>
              <a:t>d</a:t>
            </a:r>
            <a:r>
              <a:rPr sz="1500" spc="10" dirty="0">
                <a:solidFill>
                  <a:srgbClr val="393E50"/>
                </a:solidFill>
                <a:latin typeface="Times New Roman"/>
                <a:cs typeface="Times New Roman"/>
              </a:rPr>
              <a:t>y</a:t>
            </a:r>
            <a:r>
              <a:rPr sz="1500" spc="-95" dirty="0">
                <a:solidFill>
                  <a:srgbClr val="393E50"/>
                </a:solidFill>
                <a:latin typeface="Times New Roman"/>
                <a:cs typeface="Times New Roman"/>
              </a:rPr>
              <a:t> </a:t>
            </a:r>
            <a:r>
              <a:rPr sz="1500" spc="-45" dirty="0">
                <a:solidFill>
                  <a:srgbClr val="393E50"/>
                </a:solidFill>
                <a:latin typeface="Times New Roman"/>
                <a:cs typeface="Times New Roman"/>
              </a:rPr>
              <a:t>A</a:t>
            </a:r>
            <a:r>
              <a:rPr sz="1500" spc="50" dirty="0">
                <a:solidFill>
                  <a:srgbClr val="393E50"/>
                </a:solidFill>
                <a:latin typeface="Times New Roman"/>
                <a:cs typeface="Times New Roman"/>
              </a:rPr>
              <a:t>b</a:t>
            </a:r>
            <a:r>
              <a:rPr sz="1500" spc="55" dirty="0">
                <a:solidFill>
                  <a:srgbClr val="393E50"/>
                </a:solidFill>
                <a:latin typeface="Times New Roman"/>
                <a:cs typeface="Times New Roman"/>
              </a:rPr>
              <a:t>r</a:t>
            </a:r>
            <a:r>
              <a:rPr sz="1500" spc="125" dirty="0">
                <a:solidFill>
                  <a:srgbClr val="393E50"/>
                </a:solidFill>
                <a:latin typeface="Times New Roman"/>
                <a:cs typeface="Times New Roman"/>
              </a:rPr>
              <a:t>o</a:t>
            </a:r>
            <a:r>
              <a:rPr sz="1500" spc="-25" dirty="0">
                <a:solidFill>
                  <a:srgbClr val="393E50"/>
                </a:solidFill>
                <a:latin typeface="Times New Roman"/>
                <a:cs typeface="Times New Roman"/>
              </a:rPr>
              <a:t>a</a:t>
            </a:r>
            <a:r>
              <a:rPr sz="1500" spc="10" dirty="0">
                <a:solidFill>
                  <a:srgbClr val="393E50"/>
                </a:solidFill>
                <a:latin typeface="Times New Roman"/>
                <a:cs typeface="Times New Roman"/>
              </a:rPr>
              <a:t>d</a:t>
            </a:r>
            <a:endParaRPr sz="15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42594" y="3947096"/>
            <a:ext cx="1788160" cy="71755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51400"/>
              </a:lnSpc>
              <a:spcBef>
                <a:spcPts val="95"/>
              </a:spcBef>
            </a:pPr>
            <a:r>
              <a:rPr sz="1500" spc="-20" dirty="0">
                <a:solidFill>
                  <a:srgbClr val="393E50"/>
                </a:solidFill>
                <a:latin typeface="Times New Roman"/>
                <a:cs typeface="Times New Roman"/>
              </a:rPr>
              <a:t>All</a:t>
            </a:r>
            <a:r>
              <a:rPr sz="1500" spc="55" dirty="0">
                <a:solidFill>
                  <a:srgbClr val="393E50"/>
                </a:solidFill>
                <a:latin typeface="Times New Roman"/>
                <a:cs typeface="Times New Roman"/>
              </a:rPr>
              <a:t> </a:t>
            </a:r>
            <a:r>
              <a:rPr sz="1500" spc="-10" dirty="0">
                <a:solidFill>
                  <a:srgbClr val="393E50"/>
                </a:solidFill>
                <a:latin typeface="Times New Roman"/>
                <a:cs typeface="Times New Roman"/>
              </a:rPr>
              <a:t>Hands</a:t>
            </a:r>
            <a:r>
              <a:rPr sz="1500" spc="280" dirty="0">
                <a:solidFill>
                  <a:srgbClr val="393E50"/>
                </a:solidFill>
                <a:latin typeface="Times New Roman"/>
                <a:cs typeface="Times New Roman"/>
              </a:rPr>
              <a:t> </a:t>
            </a:r>
            <a:r>
              <a:rPr sz="1500" spc="10" dirty="0">
                <a:solidFill>
                  <a:srgbClr val="393E50"/>
                </a:solidFill>
                <a:latin typeface="Times New Roman"/>
                <a:cs typeface="Times New Roman"/>
              </a:rPr>
              <a:t>Meeting</a:t>
            </a:r>
            <a:r>
              <a:rPr sz="1500" spc="195" dirty="0">
                <a:solidFill>
                  <a:srgbClr val="393E50"/>
                </a:solidFill>
                <a:latin typeface="Times New Roman"/>
                <a:cs typeface="Times New Roman"/>
              </a:rPr>
              <a:t> </a:t>
            </a:r>
            <a:r>
              <a:rPr sz="1500" spc="65" dirty="0">
                <a:solidFill>
                  <a:srgbClr val="393E50"/>
                </a:solidFill>
                <a:latin typeface="Times New Roman"/>
                <a:cs typeface="Times New Roman"/>
              </a:rPr>
              <a:t>of </a:t>
            </a:r>
            <a:r>
              <a:rPr sz="1500" spc="-360" dirty="0">
                <a:solidFill>
                  <a:srgbClr val="393E50"/>
                </a:solidFill>
                <a:latin typeface="Times New Roman"/>
                <a:cs typeface="Times New Roman"/>
              </a:rPr>
              <a:t> </a:t>
            </a:r>
            <a:r>
              <a:rPr sz="1500" spc="35" dirty="0">
                <a:solidFill>
                  <a:srgbClr val="393E50"/>
                </a:solidFill>
                <a:latin typeface="Times New Roman"/>
                <a:cs typeface="Times New Roman"/>
              </a:rPr>
              <a:t>A</a:t>
            </a:r>
            <a:r>
              <a:rPr sz="1500" spc="125" dirty="0">
                <a:solidFill>
                  <a:srgbClr val="393E50"/>
                </a:solidFill>
                <a:latin typeface="Times New Roman"/>
                <a:cs typeface="Times New Roman"/>
              </a:rPr>
              <a:t>P</a:t>
            </a:r>
            <a:r>
              <a:rPr sz="1500" spc="110" dirty="0">
                <a:solidFill>
                  <a:srgbClr val="393E50"/>
                </a:solidFill>
                <a:latin typeface="Times New Roman"/>
                <a:cs typeface="Times New Roman"/>
              </a:rPr>
              <a:t>C</a:t>
            </a:r>
            <a:r>
              <a:rPr sz="1500" spc="5" dirty="0">
                <a:solidFill>
                  <a:srgbClr val="393E50"/>
                </a:solidFill>
                <a:latin typeface="Times New Roman"/>
                <a:cs typeface="Times New Roman"/>
              </a:rPr>
              <a:t>s</a:t>
            </a:r>
            <a:r>
              <a:rPr sz="1500" spc="70" dirty="0">
                <a:solidFill>
                  <a:srgbClr val="393E50"/>
                </a:solidFill>
                <a:latin typeface="Times New Roman"/>
                <a:cs typeface="Times New Roman"/>
              </a:rPr>
              <a:t> </a:t>
            </a:r>
            <a:r>
              <a:rPr sz="1500" spc="130" dirty="0">
                <a:solidFill>
                  <a:srgbClr val="393E50"/>
                </a:solidFill>
                <a:latin typeface="Times New Roman"/>
                <a:cs typeface="Times New Roman"/>
              </a:rPr>
              <a:t>o</a:t>
            </a:r>
            <a:r>
              <a:rPr sz="1500" spc="5" dirty="0">
                <a:solidFill>
                  <a:srgbClr val="393E50"/>
                </a:solidFill>
                <a:latin typeface="Times New Roman"/>
                <a:cs typeface="Times New Roman"/>
              </a:rPr>
              <a:t>f</a:t>
            </a:r>
            <a:r>
              <a:rPr sz="1500" spc="-85" dirty="0">
                <a:solidFill>
                  <a:srgbClr val="393E50"/>
                </a:solidFill>
                <a:latin typeface="Times New Roman"/>
                <a:cs typeface="Times New Roman"/>
              </a:rPr>
              <a:t> </a:t>
            </a:r>
            <a:r>
              <a:rPr sz="1500" spc="-30" dirty="0">
                <a:solidFill>
                  <a:srgbClr val="393E50"/>
                </a:solidFill>
                <a:latin typeface="Times New Roman"/>
                <a:cs typeface="Times New Roman"/>
              </a:rPr>
              <a:t>a</a:t>
            </a:r>
            <a:r>
              <a:rPr sz="1500" spc="-100" dirty="0">
                <a:solidFill>
                  <a:srgbClr val="393E50"/>
                </a:solidFill>
                <a:latin typeface="Times New Roman"/>
                <a:cs typeface="Times New Roman"/>
              </a:rPr>
              <a:t>l</a:t>
            </a:r>
            <a:r>
              <a:rPr sz="1500" spc="5" dirty="0">
                <a:solidFill>
                  <a:srgbClr val="393E50"/>
                </a:solidFill>
                <a:latin typeface="Times New Roman"/>
                <a:cs typeface="Times New Roman"/>
              </a:rPr>
              <a:t>l</a:t>
            </a:r>
            <a:r>
              <a:rPr sz="1500" spc="80" dirty="0">
                <a:solidFill>
                  <a:srgbClr val="393E50"/>
                </a:solidFill>
                <a:latin typeface="Times New Roman"/>
                <a:cs typeface="Times New Roman"/>
              </a:rPr>
              <a:t> </a:t>
            </a:r>
            <a:r>
              <a:rPr sz="1500" spc="10" dirty="0">
                <a:solidFill>
                  <a:srgbClr val="393E50"/>
                </a:solidFill>
                <a:latin typeface="Times New Roman"/>
                <a:cs typeface="Times New Roman"/>
              </a:rPr>
              <a:t>c</a:t>
            </a:r>
            <a:r>
              <a:rPr sz="1500" spc="-175" dirty="0">
                <a:solidFill>
                  <a:srgbClr val="393E50"/>
                </a:solidFill>
                <a:latin typeface="Times New Roman"/>
                <a:cs typeface="Times New Roman"/>
              </a:rPr>
              <a:t> </a:t>
            </a:r>
            <a:r>
              <a:rPr sz="1500" spc="130" dirty="0">
                <a:solidFill>
                  <a:srgbClr val="393E50"/>
                </a:solidFill>
                <a:latin typeface="Times New Roman"/>
                <a:cs typeface="Times New Roman"/>
              </a:rPr>
              <a:t>o</a:t>
            </a:r>
            <a:r>
              <a:rPr sz="1500" spc="-35" dirty="0">
                <a:solidFill>
                  <a:srgbClr val="393E50"/>
                </a:solidFill>
                <a:latin typeface="Times New Roman"/>
                <a:cs typeface="Times New Roman"/>
              </a:rPr>
              <a:t>un</a:t>
            </a:r>
            <a:r>
              <a:rPr sz="1500" spc="65" dirty="0">
                <a:solidFill>
                  <a:srgbClr val="393E50"/>
                </a:solidFill>
                <a:latin typeface="Times New Roman"/>
                <a:cs typeface="Times New Roman"/>
              </a:rPr>
              <a:t>t</a:t>
            </a:r>
            <a:r>
              <a:rPr sz="1500" spc="55" dirty="0">
                <a:solidFill>
                  <a:srgbClr val="393E50"/>
                </a:solidFill>
                <a:latin typeface="Times New Roman"/>
                <a:cs typeface="Times New Roman"/>
              </a:rPr>
              <a:t>r</a:t>
            </a:r>
            <a:r>
              <a:rPr sz="1500" spc="-20" dirty="0">
                <a:solidFill>
                  <a:srgbClr val="393E50"/>
                </a:solidFill>
                <a:latin typeface="Times New Roman"/>
                <a:cs typeface="Times New Roman"/>
              </a:rPr>
              <a:t>i</a:t>
            </a:r>
            <a:r>
              <a:rPr sz="1500" spc="55" dirty="0">
                <a:solidFill>
                  <a:srgbClr val="393E50"/>
                </a:solidFill>
                <a:latin typeface="Times New Roman"/>
                <a:cs typeface="Times New Roman"/>
              </a:rPr>
              <a:t>e</a:t>
            </a:r>
            <a:r>
              <a:rPr sz="1500" spc="5" dirty="0">
                <a:solidFill>
                  <a:srgbClr val="393E50"/>
                </a:solidFill>
                <a:latin typeface="Times New Roman"/>
                <a:cs typeface="Times New Roman"/>
              </a:rPr>
              <a:t>s</a:t>
            </a:r>
            <a:endParaRPr sz="15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6114796" y="4126229"/>
            <a:ext cx="1485265" cy="25781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500" spc="60" dirty="0">
                <a:solidFill>
                  <a:srgbClr val="393E50"/>
                </a:solidFill>
                <a:latin typeface="Times New Roman"/>
                <a:cs typeface="Times New Roman"/>
              </a:rPr>
              <a:t>Professional</a:t>
            </a:r>
            <a:r>
              <a:rPr sz="1500" spc="25" dirty="0">
                <a:solidFill>
                  <a:srgbClr val="393E50"/>
                </a:solidFill>
                <a:latin typeface="Times New Roman"/>
                <a:cs typeface="Times New Roman"/>
              </a:rPr>
              <a:t> </a:t>
            </a:r>
            <a:r>
              <a:rPr sz="1500" spc="-20" dirty="0">
                <a:solidFill>
                  <a:srgbClr val="393E50"/>
                </a:solidFill>
                <a:latin typeface="Times New Roman"/>
                <a:cs typeface="Times New Roman"/>
              </a:rPr>
              <a:t>Help</a:t>
            </a:r>
            <a:endParaRPr sz="1500">
              <a:latin typeface="Times New Roman"/>
              <a:cs typeface="Times New Roman"/>
            </a:endParaRPr>
          </a:p>
        </p:txBody>
      </p:sp>
      <p:pic>
        <p:nvPicPr>
          <p:cNvPr id="9" name="object 9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482079" y="1219199"/>
            <a:ext cx="1066800" cy="1158240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995680" y="2891349"/>
            <a:ext cx="599440" cy="1132010"/>
          </a:xfrm>
          <a:prstGeom prst="rect">
            <a:avLst/>
          </a:prstGeom>
        </p:spPr>
      </p:pic>
      <p:pic>
        <p:nvPicPr>
          <p:cNvPr id="11" name="object 11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515359" y="1310639"/>
            <a:ext cx="1371600" cy="1046480"/>
          </a:xfrm>
          <a:prstGeom prst="rect">
            <a:avLst/>
          </a:prstGeom>
        </p:spPr>
      </p:pic>
      <p:pic>
        <p:nvPicPr>
          <p:cNvPr id="12" name="object 12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6177279" y="3017519"/>
            <a:ext cx="1564640" cy="1046479"/>
          </a:xfrm>
          <a:prstGeom prst="rect">
            <a:avLst/>
          </a:prstGeom>
        </p:spPr>
      </p:pic>
      <p:pic>
        <p:nvPicPr>
          <p:cNvPr id="13" name="object 13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3573965" y="3170575"/>
            <a:ext cx="930631" cy="894735"/>
          </a:xfrm>
          <a:prstGeom prst="rect">
            <a:avLst/>
          </a:prstGeom>
        </p:spPr>
      </p:pic>
      <p:pic>
        <p:nvPicPr>
          <p:cNvPr id="14" name="object 14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457200" y="1391919"/>
            <a:ext cx="1391920" cy="995680"/>
          </a:xfrm>
          <a:prstGeom prst="rect">
            <a:avLst/>
          </a:prstGeom>
        </p:spPr>
      </p:pic>
      <p:pic>
        <p:nvPicPr>
          <p:cNvPr id="15" name="object 15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419946" y="4834555"/>
            <a:ext cx="680236" cy="180741"/>
          </a:xfrm>
          <a:prstGeom prst="rect">
            <a:avLst/>
          </a:prstGeom>
        </p:spPr>
      </p:pic>
      <p:sp>
        <p:nvSpPr>
          <p:cNvPr id="16" name="object 16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©</a:t>
            </a:r>
            <a:r>
              <a:rPr spc="-210" dirty="0"/>
              <a:t> </a:t>
            </a:r>
            <a:r>
              <a:rPr spc="-20" dirty="0"/>
              <a:t>202</a:t>
            </a:r>
            <a:r>
              <a:rPr dirty="0"/>
              <a:t>2</a:t>
            </a:r>
            <a:r>
              <a:rPr spc="-70" dirty="0"/>
              <a:t> </a:t>
            </a:r>
            <a:r>
              <a:rPr spc="90" dirty="0"/>
              <a:t>B</a:t>
            </a:r>
            <a:r>
              <a:rPr spc="-30" dirty="0"/>
              <a:t>h</a:t>
            </a:r>
            <a:r>
              <a:rPr spc="10" dirty="0"/>
              <a:t>a</a:t>
            </a:r>
            <a:r>
              <a:rPr spc="-30" dirty="0"/>
              <a:t>nu</a:t>
            </a:r>
            <a:r>
              <a:rPr spc="25" dirty="0"/>
              <a:t>s</a:t>
            </a:r>
            <a:r>
              <a:rPr spc="10" dirty="0"/>
              <a:t>a</a:t>
            </a:r>
            <a:r>
              <a:rPr spc="30" dirty="0"/>
              <a:t>m</a:t>
            </a:r>
            <a:r>
              <a:rPr spc="10" dirty="0"/>
              <a:t>a</a:t>
            </a:r>
            <a:r>
              <a:rPr spc="-100" dirty="0"/>
              <a:t>j</a:t>
            </a:r>
            <a:r>
              <a:rPr spc="-45" dirty="0"/>
              <a:t>.</a:t>
            </a:r>
            <a:r>
              <a:rPr spc="-15" dirty="0"/>
              <a:t>o</a:t>
            </a:r>
            <a:r>
              <a:rPr spc="-35" dirty="0"/>
              <a:t>r</a:t>
            </a:r>
            <a:r>
              <a:rPr dirty="0"/>
              <a:t>g</a:t>
            </a:r>
          </a:p>
        </p:txBody>
      </p:sp>
      <p:sp>
        <p:nvSpPr>
          <p:cNvPr id="17" name="object 1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fld id="{81D60167-4931-47E6-BA6A-407CBD079E47}" type="slidenum">
              <a:rPr dirty="0"/>
              <a:t>8</a:t>
            </a:fld>
            <a:endParaRPr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745CBF-49F7-B4EB-2B71-EED0134F41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A7E2E803-D62F-84D3-22AD-D2B272FAE05E}"/>
              </a:ext>
            </a:extLst>
          </p:cNvPr>
          <p:cNvSpPr/>
          <p:nvPr/>
        </p:nvSpPr>
        <p:spPr>
          <a:xfrm>
            <a:off x="0" y="176324"/>
            <a:ext cx="264160" cy="477520"/>
          </a:xfrm>
          <a:custGeom>
            <a:avLst/>
            <a:gdLst/>
            <a:ahLst/>
            <a:cxnLst/>
            <a:rect l="l" t="t" r="r" b="b"/>
            <a:pathLst>
              <a:path w="264160" h="477519">
                <a:moveTo>
                  <a:pt x="0" y="0"/>
                </a:moveTo>
                <a:lnTo>
                  <a:pt x="0" y="477520"/>
                </a:lnTo>
                <a:lnTo>
                  <a:pt x="264096" y="238760"/>
                </a:lnTo>
                <a:lnTo>
                  <a:pt x="0" y="0"/>
                </a:lnTo>
                <a:close/>
              </a:path>
            </a:pathLst>
          </a:custGeom>
          <a:solidFill>
            <a:srgbClr val="00B5DD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" name="object 3">
            <a:extLst>
              <a:ext uri="{FF2B5EF4-FFF2-40B4-BE49-F238E27FC236}">
                <a16:creationId xmlns:a16="http://schemas.microsoft.com/office/drawing/2014/main" id="{B7396E84-8686-A05F-780F-179584BAE7D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92445" y="176324"/>
            <a:ext cx="6426835" cy="4533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en-US" sz="2800" spc="45" dirty="0">
                <a:latin typeface="Times New Roman"/>
                <a:cs typeface="Times New Roman"/>
              </a:rPr>
              <a:t>BOSS 7 Event Pictures</a:t>
            </a:r>
            <a:endParaRPr sz="2800" dirty="0">
              <a:latin typeface="Times New Roman"/>
              <a:cs typeface="Times New Roman"/>
            </a:endParaRPr>
          </a:p>
        </p:txBody>
      </p:sp>
      <p:pic>
        <p:nvPicPr>
          <p:cNvPr id="4" name="object 4">
            <a:extLst>
              <a:ext uri="{FF2B5EF4-FFF2-40B4-BE49-F238E27FC236}">
                <a16:creationId xmlns:a16="http://schemas.microsoft.com/office/drawing/2014/main" id="{D7EF8B5A-C5AC-4D1F-BAD2-B6761156CAE3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010400" y="111759"/>
            <a:ext cx="1635759" cy="1747520"/>
          </a:xfrm>
          <a:prstGeom prst="rect">
            <a:avLst/>
          </a:prstGeom>
        </p:spPr>
      </p:pic>
      <p:pic>
        <p:nvPicPr>
          <p:cNvPr id="5" name="object 5">
            <a:extLst>
              <a:ext uri="{FF2B5EF4-FFF2-40B4-BE49-F238E27FC236}">
                <a16:creationId xmlns:a16="http://schemas.microsoft.com/office/drawing/2014/main" id="{9508F3BE-7E41-0834-489F-C732A4351F0A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19946" y="4834555"/>
            <a:ext cx="680236" cy="180741"/>
          </a:xfrm>
          <a:prstGeom prst="rect">
            <a:avLst/>
          </a:prstGeom>
        </p:spPr>
      </p:pic>
      <p:sp>
        <p:nvSpPr>
          <p:cNvPr id="7" name="object 7">
            <a:extLst>
              <a:ext uri="{FF2B5EF4-FFF2-40B4-BE49-F238E27FC236}">
                <a16:creationId xmlns:a16="http://schemas.microsoft.com/office/drawing/2014/main" id="{65308406-691B-1BD6-DDE8-D86C79233CBE}"/>
              </a:ext>
            </a:extLst>
          </p:cNvPr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©</a:t>
            </a:r>
            <a:r>
              <a:rPr spc="-210" dirty="0"/>
              <a:t> </a:t>
            </a:r>
            <a:r>
              <a:rPr spc="-20" dirty="0"/>
              <a:t>202</a:t>
            </a:r>
            <a:r>
              <a:rPr dirty="0"/>
              <a:t>2</a:t>
            </a:r>
            <a:r>
              <a:rPr spc="-70" dirty="0"/>
              <a:t> </a:t>
            </a:r>
            <a:r>
              <a:rPr spc="90" dirty="0"/>
              <a:t>B</a:t>
            </a:r>
            <a:r>
              <a:rPr spc="-30" dirty="0"/>
              <a:t>h</a:t>
            </a:r>
            <a:r>
              <a:rPr spc="10" dirty="0"/>
              <a:t>a</a:t>
            </a:r>
            <a:r>
              <a:rPr spc="-30" dirty="0"/>
              <a:t>nu</a:t>
            </a:r>
            <a:r>
              <a:rPr spc="25" dirty="0"/>
              <a:t>s</a:t>
            </a:r>
            <a:r>
              <a:rPr spc="10" dirty="0"/>
              <a:t>a</a:t>
            </a:r>
            <a:r>
              <a:rPr spc="30" dirty="0"/>
              <a:t>m</a:t>
            </a:r>
            <a:r>
              <a:rPr spc="10" dirty="0"/>
              <a:t>a</a:t>
            </a:r>
            <a:r>
              <a:rPr spc="-100" dirty="0"/>
              <a:t>j</a:t>
            </a:r>
            <a:r>
              <a:rPr spc="-45" dirty="0"/>
              <a:t>.</a:t>
            </a:r>
            <a:r>
              <a:rPr spc="-15" dirty="0"/>
              <a:t>o</a:t>
            </a:r>
            <a:r>
              <a:rPr spc="-35" dirty="0"/>
              <a:t>r</a:t>
            </a:r>
            <a:r>
              <a:rPr dirty="0"/>
              <a:t>g</a:t>
            </a:r>
          </a:p>
        </p:txBody>
      </p:sp>
      <p:sp>
        <p:nvSpPr>
          <p:cNvPr id="8" name="object 8">
            <a:extLst>
              <a:ext uri="{FF2B5EF4-FFF2-40B4-BE49-F238E27FC236}">
                <a16:creationId xmlns:a16="http://schemas.microsoft.com/office/drawing/2014/main" id="{9B08DDBA-E366-E0A5-30C7-9E798302CA74}"/>
              </a:ext>
            </a:extLst>
          </p:cNvPr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fld id="{81D60167-4931-47E6-BA6A-407CBD079E47}" type="slidenum">
              <a:rPr dirty="0"/>
              <a:t>9</a:t>
            </a:fld>
            <a:endParaRPr dirty="0"/>
          </a:p>
        </p:txBody>
      </p:sp>
      <p:pic>
        <p:nvPicPr>
          <p:cNvPr id="9" name="Picture 8" descr="A group of people standing on a stage&#10;&#10;AI-generated content may be incorrect.">
            <a:extLst>
              <a:ext uri="{FF2B5EF4-FFF2-40B4-BE49-F238E27FC236}">
                <a16:creationId xmlns:a16="http://schemas.microsoft.com/office/drawing/2014/main" id="{1F0FFD35-3965-B9B6-FC64-C5BAD6E33EE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" y="676045"/>
            <a:ext cx="4080021" cy="2719350"/>
          </a:xfrm>
          <a:prstGeom prst="rect">
            <a:avLst/>
          </a:prstGeom>
        </p:spPr>
      </p:pic>
      <p:pic>
        <p:nvPicPr>
          <p:cNvPr id="11" name="Picture 10" descr="A group of people standing on a stage&#10;&#10;AI-generated content may be incorrect.">
            <a:extLst>
              <a:ext uri="{FF2B5EF4-FFF2-40B4-BE49-F238E27FC236}">
                <a16:creationId xmlns:a16="http://schemas.microsoft.com/office/drawing/2014/main" id="{144C7E66-3046-8653-A197-2803390E5AE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457" y="2601918"/>
            <a:ext cx="4308677" cy="2871750"/>
          </a:xfrm>
          <a:prstGeom prst="rect">
            <a:avLst/>
          </a:prstGeom>
        </p:spPr>
      </p:pic>
      <p:pic>
        <p:nvPicPr>
          <p:cNvPr id="13" name="Picture 12" descr="A group of people standing on a stage&#10;&#10;AI-generated content may be incorrect.">
            <a:extLst>
              <a:ext uri="{FF2B5EF4-FFF2-40B4-BE49-F238E27FC236}">
                <a16:creationId xmlns:a16="http://schemas.microsoft.com/office/drawing/2014/main" id="{8ACE7A83-0616-D296-CF32-4C3892FD4FC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3548" y="1166043"/>
            <a:ext cx="4308677" cy="2871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515008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393E50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384</TotalTime>
  <Words>812</Words>
  <Application>Microsoft Office PowerPoint</Application>
  <PresentationFormat>On-screen Show (16:9)</PresentationFormat>
  <Paragraphs>162</Paragraphs>
  <Slides>19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7" baseType="lpstr">
      <vt:lpstr>Times New Roman</vt:lpstr>
      <vt:lpstr>Tahoma</vt:lpstr>
      <vt:lpstr>Trebuchet MS</vt:lpstr>
      <vt:lpstr>Calibri</vt:lpstr>
      <vt:lpstr>Segoe UI Symbol</vt:lpstr>
      <vt:lpstr>Raleway</vt:lpstr>
      <vt:lpstr>Cambria Math</vt:lpstr>
      <vt:lpstr>Office Theme</vt:lpstr>
      <vt:lpstr>PowerPoint Presentation</vt:lpstr>
      <vt:lpstr>Topics</vt:lpstr>
      <vt:lpstr>Introduction BOSS is an end to end Support System for students &amp; professionals planningto study&amp;  workabroad. We achieve this bybuildingstrongnetwork of communitymembers livingin  Indiaand abroad.</vt:lpstr>
      <vt:lpstr>Doubts “ During PLANNING</vt:lpstr>
      <vt:lpstr>Doubts contd…</vt:lpstr>
      <vt:lpstr>BOSS Process</vt:lpstr>
      <vt:lpstr>“</vt:lpstr>
      <vt:lpstr>BOSS Annual Activities</vt:lpstr>
      <vt:lpstr>BOSS 7 Event Pictures</vt:lpstr>
      <vt:lpstr>Australia Meet</vt:lpstr>
      <vt:lpstr>Canada Meet Up</vt:lpstr>
      <vt:lpstr>Canada Picnic</vt:lpstr>
      <vt:lpstr>BOSS Sync – Up North America Bhanushali Samaj team (NABS) </vt:lpstr>
      <vt:lpstr>APC Meeting</vt:lpstr>
      <vt:lpstr>Where has BOSS reached in 2025..</vt:lpstr>
      <vt:lpstr>Communication</vt:lpstr>
      <vt:lpstr>BROADER  VISION Expanding the scope of BOSS &amp;  NABS</vt:lpstr>
      <vt:lpstr>Mission for BOSS</vt:lpstr>
      <vt:lpstr>THANK YOU!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Boss1</dc:title>
  <dc:creator>Krishna Pravin Kataria</dc:creator>
  <cp:lastModifiedBy>Vador, Gaurang</cp:lastModifiedBy>
  <cp:revision>2</cp:revision>
  <dcterms:created xsi:type="dcterms:W3CDTF">2022-07-28T04:16:32Z</dcterms:created>
  <dcterms:modified xsi:type="dcterms:W3CDTF">2025-07-20T07:00:43Z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2022-03-11T00:00:00Z</vt:filetime>
  </property>
  <property fmtid="{D5CDD505-2E9C-101B-9397-08002B2CF9AE}" pid="3" name="Creator">
    <vt:lpwstr>Microsoft® PowerPoint® for Microsoft 365</vt:lpwstr>
  </property>
  <property fmtid="{D5CDD505-2E9C-101B-9397-08002B2CF9AE}" pid="4" name="LastSaved">
    <vt:filetime>2022-07-28T00:00:00Z</vt:filetime>
  </property>
</Properties>
</file>